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301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02" r:id="rId24"/>
    <p:sldId id="303" r:id="rId25"/>
    <p:sldId id="282" r:id="rId26"/>
    <p:sldId id="304" r:id="rId2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41"/>
    <p:restoredTop sz="94653"/>
  </p:normalViewPr>
  <p:slideViewPr>
    <p:cSldViewPr snapToGrid="0" snapToObjects="1">
      <p:cViewPr varScale="1">
        <p:scale>
          <a:sx n="149" d="100"/>
          <a:sy n="149" d="100"/>
        </p:scale>
        <p:origin x="1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31:52.7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7350 7856 0</inkml:trace>
  <inkml:trace contextRef="#ctx0" brushRef="#br0" timeOffset="1360.3088">7371 7583 0,'0'42'109,"0"63"-109,0 21 16,0 20-16,0-20 16,0 42-16,0-22 15,0 22-15,0-21 16,0-43-16,0 106 15,0-43-15,0-41 16,0 42-16,0-43 16,0-20-16,0 21 15,21-42-15,0 41 16,-21-20-16,21-63 16,-21 21-16,0 0 15,0-42-15,0 41 16,0 1-16,0-42 15,0 21-15,0-21 16,0 21-16,0 0 16,0 0-16,0 0 15,0 0 1,0-21-16,0 41 16,0 1-16,0-42 15,0 21-15,0-21 16,0 21-16,0 0 15,0 0-15,0-21 16,0 0-16,0 0 16,0 0-1,0-1-15,0 1 16,0 0 0,0 0-16,0 21 15,-21-21-15,21 0 16,0 0-1,-21-21 1,21 21 0</inkml:trace>
  <inkml:trace contextRef="#ctx0" brushRef="#br0" timeOffset="2591.9112">6722 11103 0,'-21'0'32,"84"0"46,-1 0-78,85 0 15,-42 0-15,62 42 16,-20-42-16,20 0 16,1 0-16,20 0 15,1 0-15,-1 0 16,-20 0-16,20 0 16,22 0-16,-85 0 15,85 0-15,-22 0 16,-41 0-16,-22 0 15,-41 0-15,21 0 16,-63 0-16,-1 0 16,-20 0-16,21 0 15,-21 0-15,21 0 32,-21 0-32,21 0 15,-21 0 1,21 0-16,21 0 15,-1 0-15,22 0 16,0 0-16,0 0 16,-1 0-1,22 0-15,-42 0 16,-21 0-16,0 0 16,0 0-16,-21 0 15,20 0-15,1 0 16,21 0-16,21 0 15,21 0-15,-22 0 16,1 0-16,-42 0 16,21 0-16,-42 0 15,0 0-15,21 0 16,-22 0-16,1 21 16,0-21-1,0 0 95,42 0-64,0 0-46,0 0 16,21 0-16,-64 0 16,22 0-16,-21 0 15</inkml:trace>
  <inkml:trace contextRef="#ctx0" brushRef="#br0" timeOffset="8472.3535">7455 9657 0</inkml:trace>
  <inkml:trace contextRef="#ctx0" brushRef="#br0" timeOffset="8943.9222">7664 9301 0</inkml:trace>
  <inkml:trace contextRef="#ctx0" brushRef="#br0" timeOffset="11016.6892">7517 9678 0</inkml:trace>
  <inkml:trace contextRef="#ctx0" brushRef="#br0" timeOffset="11792.3392">7559 9825 0</inkml:trace>
  <inkml:trace contextRef="#ctx0" brushRef="#br0" timeOffset="12216.7661">7852 10034 0</inkml:trace>
  <inkml:trace contextRef="#ctx0" brushRef="#br0" timeOffset="12712.4425">7999 10223 0,'21'0'94</inkml:trace>
  <inkml:trace contextRef="#ctx0" brushRef="#br0" timeOffset="13456.8306">8313 10370 0,'21'21'78,"0"-21"-78,-21 21 15,21 0 1,0-21-16,0 20 16,0-20-16</inkml:trace>
  <inkml:trace contextRef="#ctx0" brushRef="#br0" timeOffset="14392.5732">9004 10433 0,'21'-21'125</inkml:trace>
  <inkml:trace contextRef="#ctx0" brushRef="#br0" timeOffset="14968.5407">9402 9678 0</inkml:trace>
  <inkml:trace contextRef="#ctx0" brushRef="#br0" timeOffset="15568.2642">9737 9008 0,'0'-21'47</inkml:trace>
  <inkml:trace contextRef="#ctx0" brushRef="#br0" timeOffset="15936.7904">10009 8589 0</inkml:trace>
  <inkml:trace contextRef="#ctx0" brushRef="#br0" timeOffset="16264.0587">10596 8044 0</inkml:trace>
  <inkml:trace contextRef="#ctx0" brushRef="#br0" timeOffset="16552.6779">10721 8002 0</inkml:trace>
  <inkml:trace contextRef="#ctx0" brushRef="#br0" timeOffset="16879.986">11245 8002 0</inkml:trace>
  <inkml:trace contextRef="#ctx0" brushRef="#br0" timeOffset="17160.5459">11538 8317 0,'21'0'94,"-21"21"-94,0 0 16,21 41-16</inkml:trace>
  <inkml:trace contextRef="#ctx0" brushRef="#br0" timeOffset="17408.2359">11684 8736 0,'0'21'63,"21"0"-63,0 41 15,21 1-15,-42-21 16</inkml:trace>
  <inkml:trace contextRef="#ctx0" brushRef="#br0" timeOffset="17624.0273">11936 9217 0,'0'21'47,"21"21"-31,-21 0-16,42-21 16</inkml:trace>
  <inkml:trace contextRef="#ctx0" brushRef="#br0" timeOffset="18024.1847">12292 9930 0</inkml:trace>
  <inkml:trace contextRef="#ctx0" brushRef="#br0" timeOffset="18440.9398">12522 10160 0,'21'21'94</inkml:trace>
  <inkml:trace contextRef="#ctx0" brushRef="#br0" timeOffset="20967.2273">7371 9595 0</inkml:trace>
  <inkml:trace contextRef="#ctx0" brushRef="#br0" timeOffset="32576.1323">2199 9322 0,'0'-21'47,"0"0"16,-21 21-1,0 0-31,0 0 94,21 21 79,-21-21-189,0 21 1,0 0-1,0 0-15,-21 84 16,0-42-16,42-42 16,0 0-16,-42 20 15,42-20 1,0 21 0,0-21-1,0 0 1,21 0-1,0-21 1,0 21 0,0-21 15,0 0-31,0 0 31,0 0 94,0-21-78,-21 0-47,0 0 16,0-21-16,0 0 15,0 1 1,21 20-16,0 0 16,-21 0-1,0 0-15,21 21 16,-21-21 31,0 0 15,0 0-31,21 0 1,-21 0 30,21 21-15,0 0 422,-21 21-454,0 0-15,0 0 16,0 0 0,21 0 15,-21 0-15,21-21 15,-1 0-16,-20 21 17,21-21 77,-21 21-93,21 0-16,0 20 15,0-20-15,0-21 16,-21 21-16,0 0 16</inkml:trace>
  <inkml:trace contextRef="#ctx0" brushRef="#br0" timeOffset="33616.1151">2513 9301 0,'0'-21'109,"21"21"-109,0 0 16,21 0-16,-1 21 15,-20 0 1,0 0-16,0-21 15,0 42-15,0-42 16,-21 21 0,42 21-1,-42-21 1,21 0-16,0-21 16,-21 21-1,21-21 1,-21 21-1,0 0 1,21 0-16,0 0 78,0-1 0</inkml:trace>
  <inkml:trace contextRef="#ctx0" brushRef="#br0" timeOffset="34632.8826">2911 9322 0,'-21'0'94,"0"0"-63,-21 0-31,21 21 16,21 0 0,-21-21-16,0 63 15,0-42 1,0 0 78,0 0-63,0 21-15,21-21-1,-21-21 1,0 21 46,0-21-62,1 41 16,-1-20-16,0-21 16,0 21-16</inkml:trace>
  <inkml:trace contextRef="#ctx0" brushRef="#br0" timeOffset="35440.0405">3246 9469 0,'42'0'93,"-22"0"-77,22 0 0,-21 0-1,0 0 1,0 0-16,0 0 16,0 0 15,21-21-16</inkml:trace>
  <inkml:trace contextRef="#ctx0" brushRef="#br0" timeOffset="36568.7599">3434 9238 0,'-21'21'109,"21"0"-93,0 42-16,0-42 15,0 0-15,0 0 16,0 0-16,0 0 16,0 0-1,0 0 79,0 0-78,21-21-1,-21 21-15,0 0 16,0 21 0,0-22 77,0 1-77</inkml:trace>
  <inkml:trace contextRef="#ctx0" brushRef="#br0" timeOffset="37456.4607">3685 9050 0,'0'42'78,"42"42"-62,-21-43-16,0 1 16,-21 21-16,42 21 15,-21-63-15,-21 21 16,0-21 0,0 0-16,0 0 15,21 0-15,-21 0 63,0 0-48,0-1-15,0 22 16,0-21 0,0 0-1,0 0 1,0 0 31</inkml:trace>
  <inkml:trace contextRef="#ctx0" brushRef="#br0" timeOffset="39056.4635">3832 9532 0,'0'-21'78,"21"21"-31,0 0-31,0 0-1,0 0 17,0 0-17,0 0 17,0 0 30,0 21-62,-1 21 16,1-1 15,0 1-15,0-21-1,-21 0 1,0 0-16,0 0 187,0 0-187,0 0 16,-21-21 0,0 0-1,0 0 1,1 0 15,20 21-15,-21-21 15,0 0 188,0 0-188,0 0 0,0 0 63,0 21 47</inkml:trace>
  <inkml:trace contextRef="#ctx0" brushRef="#br0" timeOffset="72928.4085">7476 9720 0,'-21'0'157,"0"0"-142,0 0 1</inkml:trace>
  <inkml:trace contextRef="#ctx0" brushRef="#br0" timeOffset="74159.9012">7873 10076 0</inkml:trace>
  <inkml:trace contextRef="#ctx0" brushRef="#br0" timeOffset="79032.2919">8376 10433 0</inkml:trace>
  <inkml:trace contextRef="#ctx0" brushRef="#br0" timeOffset="124703.6982">7057 10579 0,'0'21'47</inkml:trace>
  <inkml:trace contextRef="#ctx0" brushRef="#br1" timeOffset="135576.3845">7078 10893 0,'21'-21'16,"0"21"62,-1 0-63,-20-21 1,0-20 0,0-1-16,0 21 15,0-21-15,0 0 16,0-21-16,0 0 16,0 0-16,0-20 15,0 41-15,0-21 16,0-21-16,0-21 15,0 42-15,0 1 16,0 20-16,0-21 16,0 0-16,0 0 15,0 42-15,0-21 16,0 21-16,0-41 16,0 20-16,0 0 15,0 21-15,0-21 16,0 21-16,0-63 15,0 21 1,21 42-16,0-21 16,-21 21-16,21-20 15,0 20-15,-21 0 16,0 0 0,21 0-16,0-21 15,0 0 1,0 42-16,-21-42 15,21 21-15,-21 0 16,21 0-16,0 0 31,0 0 1,0 21 46,0 0-78,0 0 15,0 0 1,-1 42-16,-20 21 16,21 0-16,0 21 15,0-21 1,-21-1-16,0 22 0,21-21 15,-21 0 1,0 21-16,21-42 16,0 62-16,-21-41 15,0 0-15,21 0 16,-21 0-16,21-21 16,-21 21-16,21-1 15,-21-20-15,0 21 16,21-21-16,-21 0 15,21 0-15,-21 0 16,0 0-16,21 0 16,-21-22-16,42 22 15,-42 0-15,0-21 32,21-21-17,-21 21 16,0 0-15,20-21 0,1 0-1,-21-21-15,21 21 16,21-42-16,-42-62 16,21-106-1,21-20-15,-42-22 16,42 1-16,-21-22 15,42 43-15,-63 0 16,42 83-16,-1-42 16,-20 43-16,-21-1 15,42 0-15,0 1 16,-21 62-16,0-21 16,0 21-16,0 63 15,0-41-15,-21-1 16,21 21-16,0-21 15,-21 42 1,0 42 109,0 147-109,0-22-16,0 43 15,0 20-15,0-20 16,0 20-16,0 22 16,0-64-16,0 22 15,0 20-15,0-83 16,0 63-16,0-22 15,21 1-15,-21-63 16,0 41-16,0-41 16,42 0-16,-21-21 15,-21 41-15,20-62 16,-20 21-16,0-42 16,21 0-16,-21 0 15,0-1-15,0 1 16,0 0-16,0 0 15,0-21-15,21 0 16,-21 0 0,0 0-1,21-21 1,0 0 0,0 0-1,21-21 16,-21 21-15,-21-21 0,0-84-16,42-251 15,-42 21-15,0 21 16,0 20-16,0 43 16,0 21-16,0 41 15,0 1-15,0-22 16,0 84-16,0-20 15,0 20-15,0 42 16,0 21-16,0 21 16,0 1-16,0-1 15,21 0-15,0 21 16,-21 0-16,0-42 16,0 42-16,21-21 15,0 0 1,-21 21-16,21 0 15,-21 0-15,0 0 16,20 1-16,-20-1 16,0 0-1,21 0 63,-21 0-62,21-21 0,0 21-1,0-84-15,0 42 16,21-41-16,-21-1 16,0 21-16,21 0 15,-21 42-15,-21 21 16,0 0-16,0 42 109,0 147-93,0-42-16,0 83 15,0 1-15,0 20 16,21-41 0,-21 41-16,42 1 0,-21-85 15,-1 64 1,1 20-16,42-20 16,-63-85-16,21 64 15,0-63-15,0 20 16,-21-20-16,42-42 15,-42 20-15,0-20 16,21 0-16,0-21 16,-21 21-16,42-1 15,-42-20-15,0-21 16,0-21-16,0 42 16,0-42-16,0 21 15,21-21 1,-21 0 15,21-21 16,-1 0-31,1 0 15,0 0-31,21-42 15,-42-126-15,0-104 16,0 21-16,0-64 16,0 43-16,0-42 15,21 20-15,-21 43 16,0 0-16,21 20 16,-21 43-16,42 20 15,-42 0-15,42 43 16,-42-1-16,21 42 15,-21 0-15,42-41 16,-42 62-16,0 0 16,21-21-16,-21 63 15,0 0-15,21-41 16,-21 41-16,0 0 16,21 0-16,-1-21 31,-20 147 109,21 104-124,0-20-16,-21 41 16,0-21-16,0 43 15,0 62-15,42-42 16,-21 85-16,-21-85 16,63 21-16,-21-20 15,-21-43-15,0-41 16,0-43-16,21-41 15,-42-21-15,21 0 16,-21-1-16,0-41 16,20 63-16,-20-84 15,42 42-15,-21 0 16,-21-1-16,21-20 16,21 42-16,-42-21 15,21-21-15,-21 0 16,21-21-16,-21 21 15,21-21 1,-21 0-16,21-21 47,21 0-31,-21 0-1,21-21 1,-42-63-16,0-147 15,0-41-15,41-21 16,-41 20-16,0-20 16,21 0-16,-21 20 15,21-20-15,-21 63 16,0-1-16,0 22 16,0-1-16,0 22 15,0 41-15,0 21 16,0-20-16,0 20 15,0 21-15,0 22 16,0-1-16,0 0 16,0 21-16,0 0 15,0 0-15,21 1 16,-21-1-16,21 21 16,-21 21 15,0 105 141,0 125-172,0-83 15,0 104-15,0 22 16,0 83-16,0-84 16,0 64-16,0 62 15,0 21-15,0-105 16,0-42-16,0 1 15,21-127-15,-21 22 16,0-42-16,0 0 16,0-1-16,21-20 15,-21 21-15,0 21 16,21-64-16,0 64 16,-21-63-1,21 0-15,-21 21 16,21-43-16,-21 1 15,21 21-15,-21-42 16,0 21-16,21-42 16,-21 21-16,0 0 15,21 0 17,0-21-32,0 0 15,41 0-15,-41-21 16,21 21-16,21-84 15,21-146-15,-21-43 16,20-20-16,1 0 16,21 0-16,-63 20 15,41 22-15,1-22 16,-42 85-16,42-22 16,-84 64-16,0 41 15,21-21-15,-21 22 16,21-43-16,-21 84 15,42-42 1,-42 1-16,0-1 16,21 21-16,-1-42 15,-20 63-15,21-41 16,-21 41-16,21 21 16,-21 0-16,21-21 15,-21 42-15,0 0 16,0 0 46,0 147 48,0 63-110,0 62 15,-42-21-15,21 64 16,-20-85-16,-22 64 16,42-1-16,-21-21 15,21-20-15,0-22 16,-42 64-1,21-106-15,21 22 16,0-22-16,21 43 16,0-105-16,0 41 15,0-41-15,0-21 16,0-21-16,0-1 16,0-20-16,0-21 15,0 21-15,0 21 16,0-42-16,0 0 15,0 21-15,21-21 32,0-21-1,21 0-15,0 0-1,0-21 1,0-21-1,0-84-15,21-167 16,20 104-16,22-83 16,0 84-16,-1-64 15,22-83 1,-21 146-16,-42 1 16,-1 104-16,-41-63 15,0 43-15,42-43 16,-63 105-16,21-42 15,42-20-15,-42 41 16,-21 42-16,0-42 16,0 21-16,42-42 15,-21 21-15,-21 1 16,0 20-16,21-21 16,-21 21-16,0 0 15,0 0-15,0 0 16,0 21-16,21-21 15,-1 21 1,-20 0-16,0 1 16,0-1-1,0 0 1,0-21 0,0 21-16,0-42 15,0 0-15,0 21 16,0-21-16,0 21 15,0 1 1,0-1 0,0 0-16,0 21 15,0 0 1,0 0 0</inkml:trace>
  <inkml:trace contextRef="#ctx0" brushRef="#br1" timeOffset="137648.32">10177 8254 0</inkml:trace>
  <inkml:trace contextRef="#ctx0" brushRef="#br1" timeOffset="152240.3648">10198 8359 0,'0'-21'125,"0"0"-109,0 0 62,0 0-31</inkml:trace>
  <inkml:trace contextRef="#ctx0" brushRef="#br1" timeOffset="157951.3225">1801 6871 0,'21'0'125,"63"0"-125,-1 0 16,22 0-16,-42 21 15,0-21-15,-1 0 16,1 0-16,-42 0 15,42 42-15,-21-42 16,0 0-16,21 0 16,-1 0-16,22 0 15,-21 0-15,42 0 16,-1 0-16,-62 0 16,21 0-16,63 0 15,-22 0-15,-41 0 16,21 0-16,-42 0 15,42 0 1,20 0-16,-41 0 16,0 0-16,42 0 15,-42 0-15,20 0 16,1 0-16,-21 0 16,21 0-16,-43 0 15,22 0-15,0 0 16,-42 0-16,21 0 15,0 0-15,0 0 16,0 0-16,-1 0 16,22 0-16,-42 0 15,42 0-15,0 0 16,21 0-16,-22 0 16,22 0-16,-42 0 15,0 0-15,21 0 16,-21 0-16,-21 0 15,0 0 1,-1 0 109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52:58.30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5968 7060 0,'-21'21'172,"42"-21"-109,0 0-32,0 0-15,21 0-16,-21 0 15,41 0 1,1 0-16,21 0 16,-21 0-16,21 0 15,-64 0-15,43 0 16,0 0-16,-21 0 15,21 0-15,0 0 16,-1 0-16,22 0 16,-21 0-1,0 0-15,0 0 16,-1 0-16,-41 0 0,21 0 16,-21 0-1,0 0-15,0 0 16,0 0-16,21 0 15,0 0-15,21 0 16,-42 0-16,62 0 16,-20 0-16,0 0 15,21 0-15,-21 42 16,-22-42-16,1 0 16,0 0-1,21 0-15,-21 0 16,-21 20-16,21-20 15,0 0-15,20 0 16,1 0-16,0 0 16,0 0-16,-21 0 15,-21 0-15,42 0 16,-43 21-16,22-21 16,21 0-16,-42 0 15,21 21-15,42-21 16,-63 0-16,41 21 15,-20-21 1,0 0-16,21 0 16,-21 0-16,21 0 0,0 0 15,-42 0 1,20 0-16,1 0 16,0 0-16,0 0 15,-21 0 1,0 0-16,0 0 15,21 0-15,0 0 16,-21 0 0,20 0-16,-20 0 15,21 0-15,-21 0 16,0 0-16,21 0 16,-21 0-16,0 0 15,21 0-15,0 21 16,0-21-16,20 0 15,1 0-15,-42 0 16,21 0-16,21 0 16,-42 0-16,0 0 15,0 0-15,21 0 16,-1 0 0,-20 0-16,21 0 15,-21 0-15,21 0 16,-21 0-1,42 0-15,-42 0 16,21 0 0,-21 0-1,20 0-15,-20 0 16,21 0-16,0 0 16,0 0-16,0 0 15,21 0-15,-21 0 16,-21 0-1,41 0-15,-41 0 16,0 0 0,0 0-1,0 0-15,0 0 16,0 0 0,0 0-1,0 0 1,0 0-1,21 0 1,-21 0-16,21 0 16,-22 0-1,1 0-15,0 0 32,0 0-17,21 0 1,-21 0-1,21 0 17,-21 0-1,0 0 31</inkml:trace>
  <inkml:trace contextRef="#ctx0" brushRef="#br0" timeOffset="8527.2172">4293 7206 0,'21'0'171,"20"0"-155,22 0-16,-21 0 16,0 0-16,0 0 15,0 0-15,0 0 16,-21 0 0,0 0-1,0 0-15,-1 0 16,1 0-16,0 0 15,0 0-15,0 0 16,21 0-16,-21 0 16,21 21-16,-21-21 31,21 0-31,-21 0 16,0 0-16,0 0 15,-1 0 1,22 0-1,-42 21 1,21-21-16,0 0 16,0 0-1,0 0 110,21 0 125</inkml:trace>
  <inkml:trace contextRef="#ctx0" brushRef="#br0" timeOffset="18752.0136">16459 6787 0,'21'0'297,"0"0"-281,41 0-16,1 0 16,0 0-16,-42 0 15,21 0-15,-21 0 16,42 0-16,-22 0 15,22 0-15,-21 0 16,42 0-16,21 0 16,-1 0-16,1 0 15,21 0-15,-22 0 16,-20 0-16,21 0 16,-42 0-16,20 0 15,-62 0-15,42 0 16,-42 0-1,0 0 32,0 0-15,0 0 61,0 0-15</inkml:trace>
  <inkml:trace contextRef="#ctx0" brushRef="#br0" timeOffset="33095.6701">7308 11627 0,'42'0'187,"0"0"-171,21 0-16,62 0 16,-41 0-16,0 0 15,-1 0-15,-41 0 16,42 0-16,-21 0 15,-21 0 1,0 0-16,0 0 16,-21 0-16,20 0 15,-20 0 17,21 0-1,-21 0-16,21 0-15,0 0 16,21 0-16,41 0 16,-20 0-16,0 0 15,0 0-15,20 0 16,22 0-16,-21 0 16,-42 0-16,20 0 15,-41 0-15,42 0 16,-21 0-16,21 0 15,-22 0-15,-20 0 16,21 0-16,-21 0 16,-21-42-16,21 42 15,0 0-15,0 0 16,-1 0-16,22 0 16,0 0-1,-42 0-15,21 0 16,0 0-16,0 0 15,-21 0 1,20 0-16,-20 0 16,0 0-1,0 0-15,0 0 16,0 0 0,0 0-16,0 0 31,0 0 219,0 0-172,0 0-31,0 0-32,0 0 1,0 0 0,0 0-1,0 0-15,-1 0 32,1 0-1,-21 21 31,21-21 63</inkml:trace>
  <inkml:trace contextRef="#ctx0" brushRef="#br0" timeOffset="47343.152">10616 11606 0,'42'0'93,"-21"0"-61,21 0-17,-21 0 16,21 0-15,-21 0 0,21-21 15,-21 21 94,21 0-94,-21 0 16</inkml:trace>
  <inkml:trace contextRef="#ctx0" brushRef="#br0" timeOffset="53086.7239">9067 11354 0,'-21'0'16,"0"0"-1,21 21-15,-21-21 47,21 21-31,-21-21 0,0 0 15,0 0-31,-21 0 15,21 0 1,-20 0-16,-22 0 16,42 0-16,-42 0 15,-21 0-15,42-42 16,21 42 0,-41 0-16,20 0 15,42-21-15,-42 0 16,21 21-16,0-21 15,-21 0-15,21 1 32,21-1 30,0 0-31,0 0-15,0 0 0,0 0 452,-42 0-468,42 0 16,0 0 0,0 0-1,0 0 1,0 0 0,0 0-16,0 0 15,0-21-15,0 21 16,0 0-16,0-21 15,0 22-15,0-22 16,0 21 0,21 0 15,-21 0-15,21 0-16,0 0 15,0 0 1,21 0-1,-21 0 1,21 21-16,-21-21 16,0 21-1,0-21 1,20 21 0,-20 0-16,42 0 15,0 0-15,0-21 16,21 21-16,-22 0 15,1-42-15,-42 42 16,21 0-16,-21 0 16,21 0-16,-21 0 15,21 0 1,0 0 0,-21 0-16,-1 0 15,22 0-15,0 0 16,0 0-16,0 0 15,0 0-15,-21 0 16,0 0 0,0 0-16,0 0 15,0 0 1,-1 0 0,1 0-1,0 0 16,0 0-31,0 21 47,0 0-31,0-21-16,0 42 16,0-42-16,21 21 15,-42 0-15,21-21 16,-21 21-16,21-21 15,0 0 17,0 21-17,0 0 32,-21 0 16,0 0-48,0 0 17,0 21-17,0-21 16,0 20-15,0-20 0,0 21-1,0-21-15,0 21 16,0-21 0,0 0 15,0 21-16,0 0 1,0-21 0,0 0-16,-21 21 15,21-21-15,-42 20 16,42-20 0,-21-21-16,21 21 15,0 0-15,-21 0 16,0 0-1,0 0 1,-21-21 0,21 21-1,-21-21 17,21 21-17,0-21-15,0 0 16,-20 0-1,20 0-15,0 0 16,0 0 0,0 0 15,0 0-31,0 0 16,0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55:12.8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9172 5761 0,'21'0'234,"20"0"-234,1 0 16,21 0-16,-42 0 15,63 0-15,-42 0 16,-21 0-16,41 0 16,-20 0-16,0 0 15,0 0-15,-21 0 16,0 0-16,0 0 16,0 0 15,0 0 125,0 0-140,0 0-1,0 0 1,0 0 0</inkml:trace>
  <inkml:trace contextRef="#ctx0" brushRef="#br0" timeOffset="16377.2136">16270 9238 0,'21'0'187,"21"0"-171,0 0-1,0 0-15,0 0 16,-21 0 0,0 0-16,0 0 15,-1 0 1,1 0 15,0 0-15,0 0-16,0 0 31,0 0-15,0 0 46,0 0 16,0 0-78,0 0 16,0 0 15,0 0-31,21 0 31,-21 0-15,0 0 0,-1 0 46,1 0-46,0 0 15,0 0-31,0 0 16,21 0-1,0 0-15,-21 21 16,0-21-16,0 0 16,0 0-16,0 0 46,0 0 95,0 0-125,0 21-16,-1-21 15,1 0-15,0 21 16,0-21 0</inkml:trace>
  <inkml:trace contextRef="#ctx0" brushRef="#br0" timeOffset="23600.2364">8690 9176 0,'0'-21'312</inkml:trace>
  <inkml:trace contextRef="#ctx0" brushRef="#br0" timeOffset="24872.0596">6282 10202 0,'0'21'110,"21"-21"-95,0 0-15,0 0 16,0 0-16,0 0 16,0 0-16,0 0 15,20 0 1,-20 0-16,0 0 16,21 0-16,-21 0 15,21 0-15,-21 0 16,0 0-16,0 0 15,21 0 1,-21 0 0,0 0-1,0 0-15,-1 0 32,1 0-17,0 0 1,0 0 31</inkml:trace>
  <inkml:trace contextRef="#ctx0" brushRef="#br0" timeOffset="27160.0634">8795 9029 0,'21'0'156,"21"0"-140,20 0-1,-20 0 1,0 0 0,0 0-16,-21 0 15,0 0-15,0 0 16,0 0-1,0 0 1,0 0-16,0 0 31,20 0-15,-20 0 46</inkml:trace>
  <inkml:trace contextRef="#ctx0" brushRef="#br0" timeOffset="29151.2885">14846 9909 0,'0'42'110,"0"41"-110,0-41 15,0 42-15,0-21 16,-21-21-16,21 21 15,0-21-15,0 0 16,0-1-16,0-20 16,0 0-16,0 0 15,0 0 1,0 0 15,0 0 0</inkml:trace>
  <inkml:trace contextRef="#ctx0" brushRef="#br0" timeOffset="29807.9994">15160 10286 0,'42'-42'93,"-21"42"-77,0 0-16,42 0 16,-21 0-1,-21 0-15,0 0 16,0 0 0,0-21-16,41 21 156,1 0-156</inkml:trace>
  <inkml:trace contextRef="#ctx0" brushRef="#br0" timeOffset="30904.0041">15810 10244 0,'0'0'0,"21"0"0,20 0 31,1-21-15,-21 21 0,0-21-16,21 21 15,-21-21 16,21 0-31,-21 0 32,0 21-1,-21-21 0,0-21-15,0-20-16,0 20 15,0 21-15,0 0 16,0 0 0,0 0-16,21 21 109,-21 21-46,0 42-63,0-1 15,21 1-15,-21-21 16,0 21-16,0 0 15,0 0-15,0 0 16,0-1-16,0-20 16,0 21-16,0-42 15,0 0-15,0 42 16,0-42-16,0 0 16,0 0-16,0 0 15,0 0-15,0 0 31,0 0-15,0 0-16,0-1 31,0 22 1,0-21-17,0 0 79,-21-21-78</inkml:trace>
  <inkml:trace contextRef="#ctx0" brushRef="#br0" timeOffset="32031.5177">16124 10055 0,'42'-62'16,"-42"41"0,20 21 15,-20-21-15,21 21-1,0 0 16,0 0-15,0 0 0,0 0-1,0 0 1,0 0 0,21 0 15,-42 21-16,42 21 1,-42-1 0,0-20-1,21 21 1,-21-21 0,0 21-16,21-42 15,-21 21 16,0 21 32,-21-21-32,0 0-15,-21-21 15,21 0-31,0 21 16,0-21-16,0 21 31,0-21-31,0 0 16,0 0-1</inkml:trace>
  <inkml:trace contextRef="#ctx0" brushRef="#br0" timeOffset="51591.282">8732 9155 0,'0'-21'125,"42"21"-110,-21 0 1,21 0-16,-21 0 15,20 0-15,22 0 16,0 0-16,0 0 16,0 0-16,0 0 15,-22 0-15,-20 21 16,0-21-16,0 0 16,0 0-16,0 0 15</inkml:trace>
  <inkml:trace contextRef="#ctx0" brushRef="#br0" timeOffset="59871.2689">6240 9720 0,'-21'0'94,"0"0"-94,0 0 15,0 0 1,0 21-16,0-21 16,-41 0-1,-1 0 1,-42 21-16,-104 21 16,-1-21-16,-41-21 15,21 0-15,41 0 16,-104 0-16,21 0 15,21 0-15,41 0 16,64 0-16,-22 0 16,84 0-16,-20 0 15,83-21-15,-42-21 16,-21 21-16,42-21 16,-21 42-16,22-42 15,-1 0-15,-21 22 16,42-22-16,-21 21 15,0-63-15,0 21 16,0 0-16,-20 0 16,62 0-16,-63-20 15,42 20 1,-42-42-16,21-42 16,-21 43-16,21 41 15,21 0-15,-20-42 16,-43 21-16,42-20 15,-42 20-15,42 21 16,-21 21-16,63 0 16,-41 0-16,20 21 15,0-20-15,0 20 16,0 0 0,21-21-16,-21 21 15,0-21 1,21 0-16,-21 21 15,21-21-15,0-21 16,0 21-16,0-20 16,0-1-16,0 42 15,0-42-15,0 0 16,0 42-16,0-21 16,21-21-16,-21 21 15,21 1 1,0-1-16,0 21 15,0 0 1,21-42-16,-21 42 16,41-42-16,-62 42 15,63 0-15,63-63 16,-42 63-16,41-41 16,43-22-16,-22 21 15,22-21-15,-22 42 16,22 0-16,-42 0 15,-22 42-15,1-41 16,-42 20-16,41 0 16,-83 21-16,42 0 15,0 0-15,-21 0 16,21-21-16,21 21 16,20-42-16,43 42 15,-43 0-15,1 0 16,21 0-16,-63 0 15,20 0-15,-41 0 16,0 0-16,21 0 16,21 0-16,-21 0 15,20 0-15,-20 0 16,-21 0-16,42 0 16,0 0-16,20 0 15,-41 0 1,0 0-16,-42 0 15,21 0-15,-21 0 16,41 0-16,-20 0 16,0 0-16,21 0 15,0 0-15,0 0 16,-21 0-16,20 0 16,-41 0-16,21 0 15,-21 0 1,21 0-16,-21 0 15,21 0-15,0 0 16,-42-21-16,63 21 16,-1-21-16,-41 0 15,63 0-15,-21 21 16,21 0-16,-22-21 16,64 0-16,-63 0 15,42 0-15,-84 21 16,20 0-16,-20-21 15,42 0-15,-42 0 32,0 21-1,0 0 0,-21-21 0,0 0 1,21-20-17,-21 20 1,0 0 0,0 0-16,0 0 15,0 0-15,0 0 16,0-21-1,0 21 1,0 0 31,0 0-31,0 0-1</inkml:trace>
  <inkml:trace contextRef="#ctx0" brushRef="#br0" timeOffset="60535.3466">7371 5572 0,'-21'0'94,"-21"42"-94,21-21 15,-42 0-15,42 0 16,0 0-16,0 0 16,0-21-1,1 21 1,-1-21-1,0 21 1,0-21 0,0 0-1,0 0 17,0 0-17</inkml:trace>
  <inkml:trace contextRef="#ctx0" brushRef="#br0" timeOffset="61479.5769">7120 5677 0,'20'0'62,"1"0"-46,0 0 0,0 0-1,0 0-15,0 0 16,0 0 0,0 0-1,0 0 95,0 0-110,0 0 15,0 0 16,-21 42-31,0-21 16,21 0-16,0 0 16,0 0-1,0 0 17,-21 0-1,21-21-16,-1 0 1,1 21 0</inkml:trace>
  <inkml:trace contextRef="#ctx0" brushRef="#br0" timeOffset="63567.2887">9402 5886 0,'-21'0'63,"0"0"-16,0 0-47,0 0 15,-21-20 1,0 20-16,1 0 15,20 0 1,-21-42-16,0 21 16,0 21-16,21 0 15,0-21 1,42 21 140,0 0-156,21-21 16,0 21-1,0 0-15,-21 0 16,20 0 0,1 0-1,-21 0-15,42 0 16,-42 0-16,21 0 16,-21 0-1,21 0 1,-21 0-1,21 0 1,-22 0 0,1 0 31,0 0-47,0 0 15,21 0 32,-21 0 0,21 0-16,-21 0-15,0 21-1,0-21 1,0 0 0,21 0-1,-21 0 1,0 0 15,-1 0-15,1 0-1,0 0 17,0 0-17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56:33.47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3706 6243 0,'21'-21'734,"21"21"-734,0 0 16,21 0-1,-42 0-15,21 0 16,0 0-16,-1 0 16,-20 0-1,0 0-15,0 0 16,0 0 15,21 0 32,-21 0-32,21 0 0,-21 0-15,21 0-1,-21 0 1,21 0 0,-22 0-1,22 0 16</inkml:trace>
  <inkml:trace contextRef="#ctx0" brushRef="#br0" timeOffset="3007.8129">3790 7458 0,'0'-21'187,"21"21"-171,21 0-16,0 0 16,21 0-16,-1 0 15,22 0-15,0 0 16,0 0-16,-21 0 16,41-21-16,-62 21 15,42-42-15,-42 42 16,42-21-16,-43 21 15,22 0-15,-21 0 16,-21 0-16,42 0 16,-42 0-16,21 0 15,20 0-15,-20 0 16,21 0-16,-42 0 16,21 0-16,-21 0 15,42 0-15,-21 0 31,-21 0-31,0 0 16,-1 0 0,1 0-16,0 0 15,0 0 1,21 0 0,-21 0-16,0 0 15,0 0 1,21 0-16,-21 0 15,0 0 1,0 0 0,0 0-1,0 0-15,0 0 16,-1 0 0,1 0-16,0 0 15,0 0-15,0 0 16,21 0-1,-21 0 1,0 0 0,0 0-1,0 0 1,0 0 62,0 0 250,0 0-312,0 21-16,41-21 15,-41 0-15,42 21 16,42 21-16,-63-42 16,0 21-16,20-21 15,-20 21-15,21-21 16,-21 0-16,-21 0 16,42 42-16,-42-42 15,0 0-15,0 0 16,0 0-16,0 0 15,-1 0-15,1 0 16,0 0 0,0 0 15,0 0-15,0 0 15,0 0-16,0 0 1,0 0 0,0 0-1,0 0 1,21-21-16,0 21 31,-21 0-31,-1 0 16,1 0-1,0 0 1,0 0 0,0 0-1,0 0-15,0-21 16,0 21 0,0 0-16,0 0 15,0 0 1,0 0-1,0 0 32,0 0 16</inkml:trace>
  <inkml:trace contextRef="#ctx0" brushRef="#br0" timeOffset="5511.7402">2031 7437 0,'-21'0'172,"21"-21"-156,21 21-16,0 0 15,21 0-15,0 0 16,21 0-16,-21 0 16,-1 0-1,-20 0-15,0 0 16,0 0-16,0 0 15,0 0 1,0 0-16,0 0 16,0 0 202,0 0-218,0 0 16,21 0-16,-21 0 16,0 0-1,0 0 1,-1 0 0</inkml:trace>
  <inkml:trace contextRef="#ctx0" brushRef="#br0" timeOffset="26728.4495">1989 5028 0,'-42'0'406,"1"0"-406,41 21 16,-21-21-16,0 20 15,21 22-15,-21-42 16,21 21-16,-21 21 16,0-21-1,0 0 1,0-21-16,21 21 15,-21-21 1,21 21-16,0 21 16,-21-21-1,0 21 17,0-21-17,0 0 1,0 21-1,21-1 17,-21-20-17,21 21 32,-21-21-31,0 0 984,21 21-985,0 42-15,-20 21 16,-22-22-16,21-20 16,0 21-16,0 42 15,21-63-15,0-1 16,-21-20-16,21 0 16,0-21-16,-21 0 93,21 0-77,0 0 62,0 0-15,0 0-63,0 0 15,0 0 16,0 0-15,0 0 0,0 0-1,0 0 1,0 0 0,0 0-1,0 0-15,0-1 16,0 1-16,0 0 15,0 0 1,0 0 0,0 0-1,0 0 1,0 0-16,0 0 16,0 0 15,0 0-31,0 0 15,0 0 1,0 0 0,0 0-1,21 0 17,-21 0-17,0 0 32,21 0-47,-21 0 47,0-1-47,21 1 16,0 21 46,-21-21 1,21-21-48,-21 21 1,0 0 31,0 0-32,21-21-15,-21 21 32,21-21-32,-21 21 31,0 21 0,20-42-15,1 21-16,0-21 15,0 0 1,0 0 0,21 21-16,-21 0 15,0-21 1,-21 21-1,21-21 1,-21 21 15,21-21 422,0 0-390,0 0-47,0 0 15,0 0-16,0 0 1,0 0-16,-1 0 16,1 0-1,0 0 1,-21-21 0,21 21 140,0 0-125,0 0 0,0 0-15,0 0 15,0 0 1375,0 0-1406,0 0 16,0 0 78,21-21 15,-21 21-93,21 0-1,-22 0 1,22-21 0,0 21-16,-21 0 15,0 0-15,0 0 16,0 0-16,0 0 16,0 0-16,0 0 15,0-21 1,42 21-16,-43 0 15,22 0-15,0 0 16,0 0-16,21 0 16,0 0-16,0 0 15,-1 0-15,1 0 16,21 0-16,-42 0 16,21 0-16,-1 0 15,1 0-15,0 0 16,-21 0-16,21 0 15,0 0-15,-42 0 16,20 0-16,-20 0 16,42-21-16,-42 21 15,21 0 1,-21 0 15,0 0 16,21 0-31,0 0 15,-21 0-15,0 0-1,0 0-15,-1 0 16,22 0-16,-21 0 15,21 0 1,-21 0 0,21 0-16,-21 0 15,21 0 1,-21 0 0,21 0-1,-21 0-15,20 0 16,-20 0-1,21 0 1,-21 0 0,21 0-1,-21 0 1,21 0-16,-21 0 16,21 0-1,-21 0 1,21 0-1,-22 0-15,1 0 16,0 0 0,0 0-16,0 0 15,0 0-15,21 0 16,0 0-16,-21 0 16,21 0-1,-21 0-15,0 0 16,20 0-16,1 0 15,-21 0 1,21 0-16,0 0 16,-21 0-1,0 0-15,21 0 16,0 0-16,0 0 16,-1 0-1,-20 0-15,21 0 16,-21 0-1,0 0-15,0 0 16,0 0-16,21 0 16,0 0-16,0 0 15,0 0-15,-21 0 16,20 0-16,-20 0 16,42 0-16,-42 0 15,21 0 1,-21 0-16,0 0 15,21 0-15,0 0 16,-21 0 0,41 0-1,-20 0-15,-21 0 16,42 0-16,-21 0 16,0 0-16,0 0 15,-21 0 1,20 0-1,-20 0-15,0 0 16,21 0 0,-21 0-16,21 0 15,-21 0-15,42 0 16,-42 0 0,21 0-16,-21 0 15,20 0-15,-20 0 16,0 0-16,21 0 15,0 0-15,-21 0 16,21 0-16,0 0 16,21 0-16,-1 0 15,-20 0-15,21 0 16,0 0 0,-42 0-16,42 0 15,-21 0-15,-21 0 16,20 0-16,-20 0 15,21 0-15,-21 0 16,21 0-16,0 0 16,-21 0-16,0 0 15,21 0-15,-21 0 16,0 0-16,-1 0 16,22 0-16,-21 0 15,21 0 1,-21-21-1,0 0 1,0 21 0,-21-21-16,42 0 15,-21 0-15,21 0 16,0-42-16,-1 21 16,22 1-16,-42-1 15,42-21-15,-42 21 16,63-21-16,-42-21 15,20-20-15,-20 62 16,0 0-16,0-63 16,-21 84-16,42-84 15,-63 84 1,21-21-16,0-20 16,0 41-16,0-21 15,0-42-15,-21 42 16,0-21-16,0 42 15,0-21-15,0 21 16,0-41-16,0 41 16,0-21-16,0 21 15,0-21-15,0 0 16,0-21-16,0 21 16,0 0-16,0-21 15,-21 42-15,0-41 16,0 20-16,-21 0 15,21 0 1,0 21-16,-42 0 16,42 21-16,0 0 15,0-21-15,0 0 16,-41 0-16,20 21 16,0 0-16,0-21 15,-21-21 1,21 42-16,21-21 15,-42 21-15,22-41 16,-22 41-16,-42-21 16,42 0-16,-21 0 15,43 0-15,-22 0 16,-42 0-16,21-21 16,22 21-16,-64 21 15,63 0-15,-21-21 16,-20-21-16,20 42 15,21-21-15,-21 21 16,21-21-16,-41 21 16,-22 0-16,21 0 15,-104 0-15,41 0 16,43 0-16,-85 0 16,1 0-16,62 0 15,-41 0-15,104 0 16,-41 0-16,-22 0 15,105 0-15,-42 0 16,22 0-16,-1 0 16,0 0-16,21 0 15,0 0-15,-21 0 16,42 0 0,-20 0-16,-22 0 15,42 0-15,0 0 16,-42 0-16,0 0 15,42 0-15,-42 0 16,1 42-16,20-42 16,0 0-16,0 0 15,-21 0-15,42 0 16,-42 0-16,42 0 16,1 0-1,-22 0 1,21 0-16,0 0 15,0 0-15,-21 0 16,0 0-16,21 0 16,-21 0-16,0 0 15,0 0-15,22 0 16,-43 0-16,42 0 16,-21 21-16,-21-21 15,21 0-15,0 42 16,0-42-16,1 0 15,20 0 1,0 0-16,-21 0 0,0 21 16,0 0-1,-21-21-15,42 21 16,-21 0-16,21-21 16,-20 0-16,20 0 15,0 21 1,0-21-16,0 0 15,0 0 1,0 0 0,-21 0 15,21 0-15,0 42-1,-21-21 1,21-21-16,0 21 15,-20 20 32</inkml:trace>
  <inkml:trace contextRef="#ctx0" brushRef="#br0" timeOffset="29240.0777">4607 6159 0,'0'-21'141,"21"21"-110,21 0-31,20 0 16,-41 0-16,21 0 15,0 0-15,21 0 16,-21 0-16,42 0 16,-22 0-16,22 0 15,0 0-15,-21 0 16,0 0 0,-43 0-16,22 0 0,-21 0 15,42 0 1,-42 0-1,0 0-15,21 0 16,21-21 0,-21 0-1,20 0-15,1 0 16,0 21-16,0 0 16,-42 0-16,42 0 15,-1 0-15,-41 0 16,21 0-16,0 0 15,0 0-15,-21 0 16,42 0-16,-21 0 16,-21 0-16,0 0 15,20 0 1,-20 0 0,0 0-16,0 0 15,42 0 1,-42 0-1,21 0-15,-21 0 32,0 0-17,0 0-15,0 0 16,21 0-16,-22 0 16,1 0 15,0 0-16,0 0-15,0 0 47,0 0-47,0 0 16,-21 21-16,21-21 16,0 0-16,21 0 15,-21 0 1,0 0-1,0 0 1,0 0-16,0 0 16,-1 0-1,1 0-15,0 0 32,0 0-32,0 0 31,0 0 16,-21 21-32,21-21-15,0 0 16,0 0 15,0 0 0,0 0 63,0 21-78,0-21 31,0 0-16,21 0 0,-21 0 0</inkml:trace>
  <inkml:trace contextRef="#ctx0" brushRef="#br0" timeOffset="31568.1287">3748 6264 0,'-42'-63'187,"21"21"-187,0 0 16,1 0-16,-1-21 16,0 42-1,21 0-15,0 0 16,0 0-16,-42 0 15,42 0-15,0 1 32,0-1-32,0 0 15,0 0-15,0 0 16,0 0-16,0 0 16,0 0-1,0 0 1,0 0-16,0 0 15,0 0-15,21 0 16,-21 0 0,0-21-16,21 21 15,0 0 1,0 0-16,-21 0 16,20-20-1,1 41-15,0-63 16,0 42-1,21-21 1,0 42 15,-21-21-15,21 21 0,-21 0-1,0 0 1,21 0-1,0-21 1,-22 0 0,22 21-1,-21 0 1,21 0 31,0-21-32,-21 21 1,21 0 0,-21 0-1,0 0 1,0 0-16,21 21 16,-22 0-16,22 0 15,-21 0-15,0 0 16,0 0-1,21-21 1,-42 21-16,21 0 16,0 0-1,0-21 1,-21 21 0,0 0-16,0-1 15,0 22 1,0 0-1,0-21-15,0 21 16,21 0-16,0-21 16,-21 0-1,0 42-15,0-21 16,0 0-16,0-21 16,0 20-1,0-20-15,0 21 16,-21-21-1,21 21 1,-21-21 15,0 0-15,0 0 15,0 0-15,0-21-1,0 21 1,0-21 0,-21 21-1,21 0 1,0-21 0,1 0-1,-1 0 1,0 0 15,0 0-31,0 0 16</inkml:trace>
  <inkml:trace contextRef="#ctx0" brushRef="#br0" timeOffset="40135.3934">10198 8882 0,'-21'0'125,"0"0"-125,-21 0 16,21 21 0,0-21-1,0 21-15,-42 21 16,42-21-1,0-21-15,0 0 16,21 21-16,-20-21 16,-1 0-16,0 0 15,0 21 17,0-21-32,0 0 15,0 0 1,0 21-1,0 0-15,0-21 16,-42 21 0,63 0-16,-42-21 15,42 21-15,-21-21 16,-20 21-16,20 0 16,0-1-16,0-20 15,-21 21 1,21 0-16,0 0 15,0-21-15,21 21 16,-21 0-16,0 0 16,0 0-1,21 0 1,-21 0-16,21 0 16,-42 21-1,42 0 1,-21-21-1,21 0 1,0 0-16,0 0 16,0 0-1,0-1-15,0 1 16,0 0 0,0 0-16,0 0 15,0 0-15,0 0 16,0 21 15,0-21-31,0 21 16,0-21-1,21 0-15,0-21 16,0 21-16,21 21 16,-21-42-16,21 21 15,-21 0 1,0 0-16,-21-1 15,21-20-15,-21 21 16,42 0-16,-21-21 16,-21 21-16,21-21 15,-1 0-15,22 21 16,-21-21 0,21 21-16,-21 0 15,21 0-15,0 0 16,-21 0-1,0-21-15,21 0 32,-42 21-32,21-21 15,0 0 1,-1 0 0,1 21-16,21-21 15,-21 0 1,0 0-1,0 21 1,0-21-16,0 0 16,0 0-1,0 0-15,21 0 16,-21 0 0,21 0-1,-21 21-15,-1-21 16,1 0-16,0 0 15,0 0 1,0 0-16,0 0 16,21 0-16,-21 0 15,21 0 1,-21 0 0,21 0-16,20 42 15,-20-42-15,21 0 16,-21 21-16,21-21 15,0 21 1,0-21-16,-43 0 16,43 21-16,-42-21 15,42 0 1,-42 0 0,21 21-16,0-1 15,-21-20 1,0 0-16,0 0 15,20 0-15,1 0 16,0 0-16,21 0 16,-21 0-16,-21 42 15,42-42-15,-21 0 16,-1 0-16,22 0 16,-21 0-16,21 21 15,0 0-15,0-21 16,20 0-16,-20 42 15,42-42-15,-42 0 16,-1 0-16,22 21 16,-21 0-16,21-21 15,-21 0-15,-21 42 16,41-42-16,-20 0 16,42 0-16,-42 21 15,-1-21 1,-41 0-16,42 0 15,0 0-15,-21 0 16,21 0-16,-21 0 16,-21 0-16,41 0 15,-20 0-15,-21 0 16,21 0-16,0 0 16,-21 0-16,21 0 15,0 0-15,0 0 16,-22 0-16,43 0 15,-21 0-15,0 0 16,42 0-16,-42 0 16,41 0-16,-41 0 15,42 0-15,-21 0 16,0 0-16,20 0 16,-20 0-16,21 0 15,0 0-15,-21 0 16,-1 0-16,22 0 15,-21 0-15,-21 0 16,0 0-16,21 0 16,-22 0-1,1 0-15,0 0 0,-21 0 16,21 0-16,-21 0 16,0 0-1,0 0-15,21 0 16,-21 0-16,0-21 15,0 21-15,0-21 16,-1 21 0,1 0-16,21 0 15,0-42 1,0 42 0,-21 0-16,21 0 15,-21-21-15,42 0 16,-42 21-1,0 0-15,-1 0 16,22 0 0,-21 0-16,0 0 15,-21-21-15,42 21 16,-21 0-16,0 0 16,0 0-16,-21-21 15,21 21-15,0 0 16,0 0-1,0-21 1,0 0 0,0 0-1,-1 1 1,1-1-16,0 0 16,0 21-16,0-21 15,21-21-15,0 21 31,-42 0-31,21 21 16,-21-21-16,21 0 16,21-42-16,-21 21 15,-21 21 1,0-21-16,42 0 16,-21 22-16,-21-22 15,0 0-15,0 21 16,0 0-16,0 0 15,20-21 1,-20 0-16,42 0 16,-42 0-16,0 21 15,0 0-15,0-41 16,0 20-16,0 0 16,0 21-1,0-21-15,0 21 16,0 0-16,0-21 15,0 21 1,0-21-16,0-21 16,0 42-1,0 0-15,0 1 16,0-1-16,-21 0 16,21 0-16,0 0 15,0 0-15,0 0 16,0 0-16,-21 0 15,21 0-15,-20 0 16,-1 21 0,21-21-16,0-21 15,-42 21 1,42 0-16,-21 0 16,21 0-16,-42 0 15,21-20 1,0 41-16,0-21 15,0-21 1,-21 42-16,21-21 16,0 21-16,0-21 15,0 21 1,1 0-16,20-21 16,-42 0-1,21 21 1,0 0-1,-21-21-15,21 21 32,-21-21 30,0 21 235,21 0-266,-21 0-15,21 0-16,-20 0 16,20 0-16,-42 0 15,42 0-15,-21 0 16,0-21-16,-21 21 15,21 0-15,21-21 16,1 21-16,-43 0 16,0-42-16,42 42 15,-63-21-15,42 0 16,-41 21-16,20 0 16,-63 0-16,42-21 15,-20 0 1,-1 21-16,21 0 15,-41-21-15,-22 1 0,21 20 16,43 0 0,20 0-16,-21 0 15,-21 0-15,42 0 16,22 0-16,-22 0 16,21 0-16,0 0 15,0 0-15,21 0 16,-42 0-16,1 0 15,-1 0-15,21 0 16,-21 0-16,-21 0 16,21 0-16,1 0 15,-1 0-15,-21 0 16,0 0-16,-41 0 16,-22 0-16,21 0 15,43 0-15,-43 0 16,0 0-16,43 0 15,-1 0-15,0 0 16,21 0-16,21 0 16,-20 0-1,20 0-15,0 0 16,0 0-16,21 0 16,-21 0-16,0 0 15,-21 0-15,1 0 16,41-21-16,-42 21 15,42 0-15,-42-21 16,21 21-16,0-21 16,0 21-16,22-21 15,-22 21-15,0 0 16,0 0-16,21 0 16,-21 0-16,21 0 15,0 0-15,0 0 16,0 0-16,0 0 15,0 0-15,-20 0 16,-1 0-16,21 0 16,-21 0-16,21 0 15,0 0-15,0 0 16,-21 0-16,0 0 16,21 0-1,-21 0-15,22 0 16,-22 21-16,21 0 15,0-21-15,0 0 16,-21 0-16,0 0 16,0 21-1,21-21-15,-21 41 16,0-41-16,1 21 16,20 0-1,0-21-15,0 21 16,0 0-16,0-21 15,0 0-15,-21 0 16,21 21-16,0 21 16,-21-21-1,42 0-15,0 0 16,-21 0-16,21 0 16,-21 21-1,0-21 16,1 21-15,-22 20 0,21-20-1,21-21 1,0 0-16,0 0 16,-21-21-1,21 21-15,0 21 0,-21 0 31,21-21 16,0 0-15,0 0-17,0 0 1,-21 0-1,21 0 17,-21 0-17,21 0 1,0-1 0,0 1-1,0 0 1,-21-21-16,21 21 15,0 0 1,-21 0 0,21 0-1,0 0 1,0 0 15,0 0-15,0 0-16,-21 0 47,21 0-32,0 0 17</inkml:trace>
  <inkml:trace contextRef="#ctx0" brushRef="#br0" timeOffset="50792.1738">19307 8589 0</inkml:trace>
  <inkml:trace contextRef="#ctx0" brushRef="#br0" timeOffset="51839.4199">19369 8400 0,'-21'0'63,"0"0"-63,1 0 15</inkml:trace>
  <inkml:trace contextRef="#ctx0" brushRef="#br0" timeOffset="52416.2807">19034 8631 0</inkml:trace>
  <inkml:trace contextRef="#ctx0" brushRef="#br0" timeOffset="52751.9655">19034 9008 0,'21'0'63,"0"0"-32,0 0-31,0 0 16,21 0-1,-21 0-15</inkml:trace>
  <inkml:trace contextRef="#ctx0" brushRef="#br0" timeOffset="53023.7604">19286 9008 0,'21'0'78,"-1"0"-62,1 0-1,0 0 1</inkml:trace>
  <inkml:trace contextRef="#ctx0" brushRef="#br0" timeOffset="53375.0381">19725 8924 0,'0'-21'31,"0"0"-31,0-21 15,0 21 1,0 0 0,0 1 15</inkml:trace>
  <inkml:trace contextRef="#ctx0" brushRef="#br0" timeOffset="53687.8563">19704 8610 0</inkml:trace>
  <inkml:trace contextRef="#ctx0" brushRef="#br0" timeOffset="54040.9092">19558 8379 0</inkml:trace>
  <inkml:trace contextRef="#ctx0" brushRef="#br0" timeOffset="54295.106">19307 8379 0</inkml:trace>
  <inkml:trace contextRef="#ctx0" brushRef="#br0" timeOffset="55159.8911">19013 8484 0</inkml:trace>
  <inkml:trace contextRef="#ctx0" brushRef="#br0" timeOffset="55487.1852">18992 8882 0</inkml:trace>
  <inkml:trace contextRef="#ctx0" brushRef="#br0" timeOffset="56047.8222">18992 8631 0</inkml:trace>
  <inkml:trace contextRef="#ctx0" brushRef="#br0" timeOffset="56312.1208">19034 8463 0</inkml:trace>
  <inkml:trace contextRef="#ctx0" brushRef="#br0" timeOffset="56600.4628">19286 8379 0,'21'0'94</inkml:trace>
  <inkml:trace contextRef="#ctx0" brushRef="#br0" timeOffset="56871.5838">19537 8379 0</inkml:trace>
  <inkml:trace contextRef="#ctx0" brushRef="#br0" timeOffset="64560.1545">19223 8338 0</inkml:trace>
  <inkml:trace contextRef="#ctx0" brushRef="#br0" timeOffset="65031.9941">19202 8149 0</inkml:trace>
  <inkml:trace contextRef="#ctx0" brushRef="#br0" timeOffset="65432.2623">19118 7814 0,'0'-21'94,"0"-42"-78,0 42-16,-21-21 15,0 21-15,21-42 16,0 42-16,0-62 16</inkml:trace>
  <inkml:trace contextRef="#ctx0" brushRef="#br0" timeOffset="65671.8387">19034 7311 0</inkml:trace>
  <inkml:trace contextRef="#ctx0" brushRef="#br0" timeOffset="65927.6902">18992 7164 0</inkml:trace>
  <inkml:trace contextRef="#ctx0" brushRef="#br0" timeOffset="66736.0036">19348 8149 0,'21'0'125</inkml:trace>
  <inkml:trace contextRef="#ctx0" brushRef="#br0" timeOffset="66983.5252">19495 7960 0</inkml:trace>
  <inkml:trace contextRef="#ctx0" brushRef="#br0" timeOffset="67287.5557">19830 7458 0,'21'-21'15</inkml:trace>
  <inkml:trace contextRef="#ctx0" brushRef="#br0" timeOffset="67687.827">20123 7164 0</inkml:trace>
  <inkml:trace contextRef="#ctx0" brushRef="#br0" timeOffset="67959.661">20354 7060 0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35:04.5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14804 12004 0</inkml:trace>
  <inkml:trace contextRef="#ctx0" brushRef="#br0" timeOffset="8728.8802">5465 5949 0,'-21'-21'109,"21"0"-109,42 21 16,0-21-16,21 21 15,0-20-15,0 20 16,-42 0-16,20 0 15,22 0-15,-21 0 16,0 0 0,-21 0-16,0 0 15,0 0-15,21-21 16,-21 21 0,41-21-16,-41 21 15,21 0 1,-21 0-16,0 0 15,0 0 1</inkml:trace>
  <inkml:trace contextRef="#ctx0" brushRef="#br0" timeOffset="71208.1962">9255 11291 0,'0'-62'156,"0"-43"-156,0 42 16,0-42-16,0 42 15,0-20-15,0-1 16,0-21-16,0 21 16,0 0-16,0-20 15,0 20-15,0 0 16,0-83-16,0 20 16,0-21-16,0 43 15,0-1-15,0-42 16,0 64-16,0 62 15,0-42-15,0 42 16,0-21-16,0 42 16,0-42-16,0-20 15,0 20 1,0-42-16,0 0 16,0 0-16,0-20 15,0 41-15,0-42 16,0 42-16,0 22 15,0 20-15,0-21 16,0 21-16,0 0 16,0-21-16,0-21 15,0 22-15,0 20 16,0-21-16,0 0 16,0 0-16,0 21 15,0-21-15,0 1 16,0 41-16,0-42 15,0 0-15,0 42 16,0-42-16,0 0 16,0 21-16,0 0 15,0 21-15,0-20 16,0 20-16,0-42 16,0 0-16,0 42 15,0-21 1,0 21-1,0 0 1,0 0 0,0 0-1,0 0 1,0 0 0,0 0-1,0 0 1,0 1-1,0-1 95,0 0-63,0 0-32,0 0 48,0 0-48,0 0 17,0 0 15,0 0-32,0 0 16</inkml:trace>
  <inkml:trace contextRef="#ctx0" brushRef="#br0" timeOffset="77223.8864">9423 7353 0,'0'63'156,"21"-42"-140,-21 0 0,0 0-16,21 0 15,-21 0 1,0-1 15,0 1-31,0 0 16,0 0-1,0 21-15,0-21 32,0 0-17,0 0 1,0 0 46,21 0-30,0-21-17,0 21 1,0-21 15,-1 0 0,1 21 1,0-21-1,0 0-15,0 0 249,-21 21-265,-21-21 16,21 21-1,-21 0-15,0 0 32,21 0-17,0 0 32,0 0-47,0-1 16,-21-20-16,21 21 31,0 0-15,0 0-16,-20-21 15,20 21-15,0 0 16,0 0 0,0 0-1,-21 21 1,21-21 78,-21-21-63,0 0 16,0 21-16,21 0 0,-42-21 0,21 0-15</inkml:trace>
  <inkml:trace contextRef="#ctx0" brushRef="#br0" timeOffset="84296.2736">16270 6955 0,'21'0'47,"0"21"-47,0 0 15,21 0-15,-21 0 16,0 0-1,0 21-15,0-21 16,-21-1-16,21 22 16,-21-21-16,21 21 15,-21 0-15,21-21 16,-21 0-16,0 21 16,0 21-16,0-21 15,0 20-15,0-20 16,0 0-16,0 21 15,0-21-15,0 21 16,0-21-16,0 0 16,0 21-16,0-43 15,0 22-15,0-21 16,0 21-16,0-21 16,0 21-1,0 21-15,20 0 16,1-21-16,21-21 15,-21 41-15,0-20 16,0 0-16,21 0 16,-21-21-1,0 0 1,-21 21 0,21-42-1,0 21-15,21 0 16,-21 0-16,-1 0 15,1 0 1,21-21-16,-21 21 16,0 0-16,0-21 15,21 21 1,0-21 0,0 0-16,0 21 15,-21-21 1,0 0 62,-42 0 156,0 0-234,0 0 16,0 0-16,-21 0 16,21 0-1,-21 0-15,21 0 16,0 0-16,0 0 15,0 0 1,0 0 15,0 0-15,0 0 15,1 20-15,-1-20-16,0 21 0,0 0 15,21 0 1,-21 21-16,0-42 16,21 21-16,0 0 15,0 0 1,-21 21-16,21 0 31,-21 0-31,21 0 16,-21-42-1,21 42-15,0-22 16,0 1-16,-21 42 16,21-42-1,0 0-15,0 0 16,0 0-16,0 0 16,0 0-1,0 0-15,0 0 16,0 21-1,0-21-15,0 21 16,0-21 0,0 0-1,0-1-15,0 1 16,0 0-16,0 0 16,0 0-16,0 0 15,-21 0 1,0 0-16,21 0 15,0 0 1,0 0-16,0 0 31,0 0-31,0 0 16,-21 0-16,21 0 31,-21 0-31,21 0 16,-21 0-1,21 0 17,-21-21-17,21 20 17,-20 1 14,-1-21-14,0 21 30,0-21-46,21 21-16,-21-21 31,0 21-15,0-21-1,0 21 1,0-21-16,0 21 16,0 0-1,0-21 1,0 0-1,0 0 1,0 21 0,0-21-1</inkml:trace>
  <inkml:trace contextRef="#ctx0" brushRef="#br0" timeOffset="88968.2155">12480 4860 0,'63'0'109,"0"0"-109,-21 42 16,-21-42-16,41 0 16,1 21-16,-42-21 15,42 0-15,-21 0 16,-21 0-16,0 0 16,21 21-16,-21-21 15,0 21 1,-1-21-16,1 0 15,0 21 17,0-21-1,0 0-15,21 0-16,-21 0 15,0 0-15,21 0 16,21 0-16,20 0 15,1 0-15,-21 0 16,-21 0-16,0 0 16,-21 0-16</inkml:trace>
  <inkml:trace contextRef="#ctx0" brushRef="#br0" timeOffset="109024.1479">9214 8275 0,'20'0'156,"1"0"-140,0 0 0,0 0-16,0 0 78,-21-21 141,-21 21-204,0 0 1,0-21-16,0 0 15,1 0 17,40 21 390,1 21-391,0-21 94,0 21-63,0 0-15,0-21-31,-21 21 31,21 0-32,0 0 32,-21 0 500,-21-21-516,0 0-15,21-21-16,-42 21 16,21-21-1,0 21 1,21-21-16,-21 0 15,1 0 32,-1 0-15</inkml:trace>
  <inkml:trace contextRef="#ctx0" brushRef="#br0" timeOffset="116016.4147">10972 7772 0,'0'21'203,"0"0"-203,0 0 15,0 0-15,0 0 16,0 0-16,0 0 31,0 0-31,0-1 16,0 1 0,0 0-1,0 0 16,0 0-15,0 0 0,0 0-16,0 0 15,0 0 1,0 0 0,0 21-16,0-21 15,0 0 1,0 0-1,0 0 1,0 0 0,0 0-16,0 0 15,0 0 1,-20-1-16,20 1 16,0 0-1,0 0-15,-21 0 16,21 0-1,0 21 1,0-21 0,0 0-1,0 0-15,0 21 32,0-21-17,-21 21 1,21-21-16,0 21 15,0-21 1,0-1 0,0 1-16,0 0 15,0 0 1,0 0 15,0 0-15,0 0 15,0 0-15,0 0-1,0 0 17,0 0-17,0 0 16,0 0-31,0 0 16,0 0 15,0 0-15,0 0 15,0 0 0,0 20 63,0-20-47,0 21-31,0-21 156,0 0-47,0 0-63,0 0 79</inkml:trace>
  <inkml:trace contextRef="#ctx0" brushRef="#br0" timeOffset="123767.934">7413 4609 0,'21'21'172,"-21"-1"-172,21-20 16,-21 21-1,21-21 1,-1 0 0,-20 21-16,21-21 15,21 21 16,-21-21-15,0 0 0,-21 21-16,21-21 15,21 21 1,-21-21-16,-21 21 16,21-21-1,0 0-15,0 0 31,21 21-15,-21-21 15,-1 21 1,1-21-17,-21 21-15,21-21 16,0 0-1,0 21-15,21 0 32,-21 0-32,0-21 15,0 21-15,0-21 16,0 21-16,42 0 16,-42 0-1,0-21-15,20 21 16,1-21 15,-21 21-31,-21 0 16,42-21-16,-21 0 15,21 0 1,-21 0-16,42 0 16,-42 20-16,0-20 15,20 0-15,1 0 16,-21 0-1,21 0-15,-21 0 16,21 0-16,-21 0 16,21 0-1,-21 0-15,0 21 16,0-21-16,20 0 16,1 0-16,-21 0 15,0 0-15,21 0 16,0 0-1,-21 0 1,0 0 0,0 0-1,0 0-15,0 0 16,0 0 0,0 0-1,20 0 1,-20 0-1,0 0 1,0 0-16,0 0 16,21 0-1,-21 0 1,21 0 0,-21 0-1,0 0 1,0 0-1,0 0-15,21 0 16,-22 0 0,22 0-16,-21 0 31,21 0-15,-21 0-1,21 0-15,-21 0 16,42 0-1,-21 0 1,-21 0-16,0 0 16,-1 0-16,1 0 15,0 0-15,21 0 16,-21 0-16,0 0 16,0 0-16,0 0 15,0 0-15,0 0 16,0 0-16,21 0 15,-21 0-15,21 0 16,-22 0-16,1 0 16,0 0-1,-21-21-15,21 21 16,0 0-16,0 0 16,0 0-1,0 0-15,0 0 16,0 0 15,0 0-15,0-20-1,0 20 48,21 0 62,-21 0-63,20 0-30,-20 0 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37:44.9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5214 5342 0,'21'0'250,"42"0"-234,-21 0-16,41 0 15,-20 0-15,-21 0 16,-21 0-16,21 0 15,-21 0-15,21 0 32,-21 0-17,0 0 126,0 0-125,0 0-16,-1 0 31,1 0-31,0 0 31,0 0-15,0 0 15,0 0-15,0 0-1,0 0-15,0 0 47,0 0 94,0 0-126,0 0 32,0 0-16,0-21-15</inkml:trace>
  <inkml:trace contextRef="#ctx0" brushRef="#br0" timeOffset="30039.8814">5884 5342 0,'21'0'156,"0"0"-140,0 0 31,0 0-32,0 0 1,0 0 0,21 0 15,-21 21 0,-1-21 47,1 0-47,0 21 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41:14.3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1717 4148 0,'42'0'203,"-21"0"-187,0 0-16,21-21 15,21 21-15,-1 0 16,1-42-16,21 42 16,21 0-16,-43 0 15,22-21-15,21 0 16,-21 21-16,-22 0 16,22-42-16,-63 42 15,21 0-15,21 0 16,-42 0-16,42 0 15,-1 0-15,1-21 16,0 21-16,0 0 16,0 0-16,-21 0 15,20 0-15,-20 0 16,42 0-16,-63 0 16,63 0-16,-21 0 15,20 0-15,43 0 16,-42 0-16,0 0 15,-1 0-15,1 0 16,-42 0-16,42 0 16,-1 0-1,1 0-15,21 0 16,-21 0-16,-63 0 16,41-21-16,-20 21 15,-21 0-15,42 0 16,-42 0-16,0 0 15,21 0-15,21 0 16,-42 0-16,41 0 16,1 0-16,-42 0 15,63 0-15,-21 0 16,20 0-16,-20 0 16,21 0-16,0 0 15,0 0-15,-1 0 16,1 0-16,-21 0 15,21 0-15,-22 0 16,1 0-16,-42 0 16,21 0-16,21 0 15,-42 0-15,21 0 16,0 0-16,-21 0 16,0 0-1,-1 0 1,1 0-1,21-21 1,0 21 15,-21 0-31,21 0 16,21 0 0,-21 0-16,21 0 15,-1 0-15,-20 0 16,42 0-16,-21 0 15,0 0-15,20 0 16,-20 0-16,-21 0 16,21 0-16,0 0 15,20 0-15,-20 0 16,-42 0-16,42 0 16,-42 0-16,21 0 15,0 0-15,21 0 16,-1 0-16,1 0 15,-21 0-15,42 0 16,0 0-16,-1 0 16,1 0-16,-21 0 15,0 0-15,21 0 16,-22 0 0,22 0-16,-42 0 15,21 0-15,-21 0 16,20 0-16,-20 0 15,-21 0-15,21 0 16,-21 0-16,21 0 16,0 0-16,0 0 15,-21 0-15,21 0 16,-21 0-16,20 0 16,1 0-1,-21 0-15,21 0 16,-21 0-1,0 0 1,0 0-16,0 0 16,21 0-1,0 0-15,-21 0 16,41 0-16,-20 0 16,-21 0-16,21 0 15,-21 0-15,0 0 16,21 0-16,-21 0 15,0 0-15,21 0 16,-21 0 0,-1 0-16,1 0 15,0 0-15,0 0 16,0 0-16,0 0 16,0 0-16,0 0 15,0 0 1,0 0-1</inkml:trace>
  <inkml:trace contextRef="#ctx0" brushRef="#br0" timeOffset="6079.4605">2324 5719 0,'-42'0'78,"1"0"-62,-1 0-1,0 21 1,0-21-16,0 42 16,0-42-1,-21 42-15,21-21 16,-20 41-16,-22-20 15,42 0-15,-63 42 16,1-21 0,-22 21-16,21-21 15,1 20-15,-22-20 0,84-42 16,0 0 0,0 21-16,0-21 15,42 0-15,-41-21 16,41 21-16,-21 0 15,-21 21-15,21-21 16,0 0-16,0 41 16,0-62-16,0 21 15,0 21 1,21-21 15,0 0 0,-21-21-15,21 21 0,0 0-1,-21 0-15,21 0 32,0 0-17,0 0 1,0 0-1,0 0 1,-21 21-16,21 0 16,0-21-16,0-1 15,0 22-15,0-21 16,0 21-16,0 21 16,-21 0-16,21-21 15,0 0-15,0-21 16,0 41-16,0 1 15,0-21-15,0 42 16,0-21-16,21 63 16,-21-64-16,42 22 15,-21-21-15,42 42 16,-42-42-16,42 20 16,-21-41-16,-1 21 15,43 42-15,-21-42 16,0 21-16,62-1 15,-41-20-15,42 21 16,20-21-16,-41 0 16,42-21-16,20 20 15,1-20-15,41-21 16,-20 21-16,-22-21 16,22 0-1,20 0-15,21 21 16,1-42-16,-43 21 15,42 0-15,-41-21 16,-43 0-16,43 0 16,-42 0-16,-1 0 15,-41 0-15,20 0 16,-41 0-16,63 0 16,-43 0-16,43 0 15,-21 0-15,41 0 16,-41 0-16,41 0 15,1 0-15,-1 0 16,22 0-16,-22 0 16,1 0-16,-1 0 15,-20 0-15,41 0 16,-62 0-16,63 0 16,-64 0-16,1 0 15,20 0-15,-41 0 16,42 0-16,-1 0 15,-41 0-15,62 0 16,-41 0-16,-42 0 16,62 0-1,22 21-15,-1 42 16,1-63-16,41 42 16,1-21-16,20-21 15,0 0-15,-20 0 16,20 0-16,-41 0 15,20 0-15,-41 0 16,-1 0-16,-62 0 16,62 0-16,-62 0 15,42 0-15,41 0 16,-41 0-16,20 0 16,43 0-16,-22 0 15,-20 0-15,-1 0 16,22 0-16,-43 0 15,22 0-15,-22 0 16,-20 0-16,-1 0 16,-20 0-16,-42 0 15,-21 0-15,21 0 16,0 0-16,-22 0 16,1 0-16,21 0 15,-21 0-15,21 0 16,41-42-16,-41 42 15,42-21 1,0-21-16,41 42 16,-41-21-16,21 0 15,-22 21-15,43-21 16,-42 0-16,-43-21 16,-20 21-16,21 21 15,21-63-15,0 21 16,62-20-16,-83 41 15,42 0-15,41-84 16,1 42-16,-21 42 16,-1-21-16,1 0 15,-42 0-15,20-20 16,-83 41-16,0 21 16,21-42-16,-21 0 15,21 21-15,-42-21 16,42 21-16,-42 0 15,21-42-15,41-21 16,-41 63-16,-21-62 16,63-43-16,-42 21 15,0 0-15,0-41 16,42 20-16,-63 21 16,21 1-1,-21 20-15,0-63 16,0 63-16,0-20 15,0 41-15,0-21 16,-21 21-16,21 0 16,-42 0-16,21 22 15,-21-22-15,-21-42 16,42 84-16,0-21 16,-41 0-16,20 0 15,0-21-15,-21 43 16,21-22-16,0 21 15,-20 0-15,-1 0 16,-21-21-16,21 21 16,-21-21-16,1 0 15,20 42-15,0 0 16,21 0-16,-42-21 16,1-21-16,-106 0 15,43 0-15,-22 1 16,21 20-16,-41 0 15,-21 0-15,62 0 16,-41-21-16,-22 42 16,22-84-1,-43 84-15,43-42 16,20 42-16,-62 0 16,42 0-16,41 0 15,-21-21-15,-41 21 16,83 0-16,-20-42 15,-1 21-15,1 0 16,-1 0-16,42 21 16,-83-41-16,41 20 15,22 21-15,-85-21 16,43 0-16,-1 21 16,-41-42-16,20 21 15,85 21-15,-64 0 16,22 0-16,-1 0 15,-20 0-15,-22 0 16,-20 0-16,41 0 16,-20 0-16,-43 0 15,43 0-15,-42 0 16,20 0-16,22 0 16,-43 0-16,1 0 15,21 0-15,-22 0 16,43 0-1,-22 0-15,22 0 16,0 0-16,-22 0 16,43 0-16,-22 0 15,22 0-15,-1 0 16,1 0-16,20 0 16,-41 0-16,20 0 15,21 0-15,43-21 16,-64 21-16,22 0 15,-1 0-15,63 0 16,1 0-16,-43 0 16,105 0-16,-42 0 15,-42 0-15,22 0 16,20 0-16,0 0 16,0 0-16,21 0 15,-20 0-15,-22 0 16,21 0-16,0 0 15,42 0-15,-42 0 16,1 0-16,20 0 16,-21 0-16,42 0 15,-21 0-15,21 0 16,-21 0 0,0 0-16,21 0 15,0 0-15,1 0 16,-22 21-16,21-21 15,0 21-15,0-21 16,0 0-16,-42 0 16,42 42-16,-21-21 15,0-21-15,1 21 16,-22 0 0,42-21-16,21 21 15,-21-21-15,0 20 16,0-20-16,-21 0 15,21 21-15,0-21 16,21 21-16,-21 0 16,-21-21-1,21 42-15,0-42 16,1 0 0,-1 21-16,0-21 15,21 21-15,-42 0 16,21-21-16,-21 21 31,21-21-31,0 21 16,0-21-1,0 0 1,0 0 0,0 0-16,0 0 15,21 21 1,-21-21 15,1 0 0</inkml:trace>
  <inkml:trace contextRef="#ctx0" brushRef="#br0" timeOffset="26558.7252">19097 8966 0,'42'0'172,"21"0"-172,-21 0 16,62 42-16,1-21 16,42-21-16,-22 21 15,-62-21-15,-21 0 16,21 0-1,21 42-15,-1-21 0,64-21 16,0 0 0,-64 0-16,-20 0 15,21 0-15,-63 0 16,63 0-16,-22 0 16,1-21-16,-21 21 15,21-21-15,0-21 16,0 42-16,-43-21 15,64 0-15,-42 0 16,0-21-16,42 21 16,20-42-16,-41 42 15,63-62-15,-21 20 16,-64 42-16,43-21 16,-42 0-16,21 21 15,0-42-15,21 0 16,-22 1-16,22-22 15,0 42-15,-42 0 16,21 21-16,-43-21 16,22 21-16,21-21 15,-21 0-15,21 0 16,0-20 0,-42 41-16,21-21 31,-22-21-31,1 42 15,0-21-15,21 0 16,-42-21-16,42-21 16,-21 43-16,0-43 15,0 0-15,-21-21 16,21 21-16,-21 22 16,21-22-16,-21 0 15,0 21-15,0-21 16,0 22-16,0 20 15,0-21-15,0-21 16,0 21-16,0 21 16,0-21-16,0 21 15,0 1-15,-21-43 16,0 42-16,0 0 16,0 42-16,21-42 15,-21 42-15,-21-63 16,0 42-16,42-42 15,-42 42-15,42 1 16,-62-43-16,20 42 16,0-21-1,-21 21-15,-21-42 16,1-21-16,-1 63 16,21-21-16,21 21 15,-63-20-15,43-1 16,20 42-16,-42-21 15,0 0-15,-62-21 16,41 0-16,0 42 16,0-21-16,22 21 15,-1-42-15,0 42 16,-20 0-16,20 0 16,0-21-16,-42 0 15,1-21-15,-1 42 16,84 0-16,-104 0 15,104 0-15,-21 0 16,21 0-16,21 0 16,-21 0-1,21 0 1,0 0-16,-41 0 16,20 42-1,0 21-15,-21-42 16,42 21-1,0-42-15,-42 63 16,42-42-16,0 0 16,0 21-16,-20-1 15,-1 22-15,0-21 16,21 21-16,-42 0 16,63-42-16,-21 21 15,-21 42-15,21-64 16,0 1-16,0 42 15,0 0-15,-20-42 16,41 42-16,0-21 16,-63 21-16,42 0 15,-21-22-15,21 22 16,0 21-16,-21-42 16,42-21-16,0 21 15,-21 0-15,0 0 16,21-21-16,0 20 15,-21 1-15,0 0 16,21-21-16,-21 0 16,21 0-16,0 0 15,0 42-15,-20-21 16,-1-42 0,21 42-16,0 21 15,-21-42-15,21 20 16,0 1-16,-21 21 15,21-42-15,0 21 16,0-21-16,0 21 16,-21 0-16,21 0 15,0-21 1,-21 20 0,21-20-16,0 0 15,0 0 1,0 21-1,0-21-15,0 0 16,0 21-16,0-21 16,0 21-1,0 0-15,0-21 16,0 0-16,0 0 16,0 21-16,0-22 15,0 1 1,0 0-16,0 21 15,0-21 1,0 0 0,0 0-1,0 0 1,0 0-16,0 0 16,0 0-1,0 0 1,0 0-1,0 0 1,0 0 0,0 0-16,0 0 15,0 0 1,0 0-16,0-1 16,0 1-1,0 0 1,0 0-1,0 0 1,0 0-16,0 0 31,0 0-15,21-21-16,-21 21 16,0 0 30,0 0-14,0 0-17,0 0 157,21 0-125</inkml:trace>
  <inkml:trace contextRef="#ctx0" brushRef="#br0" timeOffset="34447.5237">9925 4043 0,'42'0'156,"0"0"-156,0 0 16,21 0-16,-21 0 15,21 0-15,-21 0 16,-22 0-1,1 0 1,0 0-16,0 0 16,0 0-16,0 0 15,0 0-15,0 0 16,0 0 0,0 0-16,0 0 31,0 0 0,0 0-15,0 0-16,0 0 15,0 0 188,-1 0-187</inkml:trace>
  <inkml:trace contextRef="#ctx0" brushRef="#br0" timeOffset="55903.5656">10910 11103 0,'42'0'235,"-22"0"-220,22 0-15,-21 0 16,21 0-16,21 0 16,0 0-16,0 0 15,-1 0-15,-20 0 16,0 0-16,21 0 15,0 0-15,0 0 16,-1 0-16,22 0 16,21 0-16,62 0 15,-20 0-15,-21 0 16,20 0-16,-62 0 16,84 0-16,-127 0 15,43 0-15,21 0 16,-42 0-16,20 0 15,1 0-15,0 0 16,-21 0 0,21 0-16,-22 0 0,-20 0 15,21 0 1,-21 0-16,-21 0 16,0 0-16,21 0 15,-21 0 1,0 0-16,0 0 15,20 0 1,-20 0 0,0 0-1,0 0 1,21-21-16,-21 21 16,0 0-1,0 0-15,42 0 16,-21 0-16,-21 0 15,41 0-15,-41 0 16,21 0 0,-21 0-1,21 0-15,-21 0 16,21 0 0,-21 0-1,42 0 1,-1 0-1,-20 0-15,0 0 16,-21 0-16,21 0 16,0 0-16,-21 0 15,0 0-15,21 0 16,-21 0-16,0 0 16,-1 0-1,1 0-15,0-21 16,0 21 15,0 0-31,0 0 16,21 0-1,-21 0 1,0 0-16,0 0 16,0 0-1,0 0-15,0 0 16,0 0-16,0 0 15,-1 0 1,1 0 78,0 0-79,0 0 79,0 0-78,0 0-1,0 0 1,0 0 0,0 0-16,0 0 15,0 0-15,0 0 16,0 0 31,0 0 31</inkml:trace>
  <inkml:trace contextRef="#ctx0" brushRef="#br0" timeOffset="60463.751">8460 12423 0,'0'-21'141,"42"21"-125,-1 0-1,22 0-15,63-42 16,-42 42-16,41 0 16,64 0-16,41 0 15,21 0-15,1 0 16,-1 0-16,-21 0 15,-20 0-15,-1 0 16,0 0-16,-41 0 16,-21 0-16,-64 0 15,1 0-15,0 0 16,-21-21 0,20 21-16,-20 0 0,21 0 15,-42-21 1,21 21-16,-21-42 15,-1 42-15,1 0 16,0 0-16,0 0 16,42 0-16,-63-21 15,21 21-15,-21 0 16,20 0-16,22 0 16,0 0-16,0 0 15,21 0-15,-21 0 16,20 0-16,1 0 15,0 0-15,21 0 16,-43 0-16,22 0 16,0 0-16,0 0 15,41 0-15,-41 21 16,42 0-16,-43-21 16,-20 0-16,0 0 15,0 21-15,-21-21 16,62 42-16,-20-42 15,0 0-15,21 21 16,62-21 0,-62 21-16,0-21 0,-22 0 15,43 0 1,-42 0-16,-1 0 16,1 0-16,-42 0 15,21 0-15,-21 0 16,0 0-16,0 0 15,-1 0-15,-20 0 16,0 0 0,0 0-16,0 0 31,0 0-31,0 0 16,21 0-1,-21 0 1,0 0-16,21 0 15,0-21-15,0 21 16,20 0-16,-20 0 16,0 0-16,21 0 15,-42 0-15,42 0 16,-21 0-16,20 0 16,-20 0-1,-21 0-15,21 0 16,-21 0-1,21 0 1,0 0-16,21 0 16,-22 0-16,-20 0 15,42 0-15,-42 0 16,42 0-16,0 0 16,-21 0-16,0 0 15,-22 0-15,22 0 16,0 0-16,-21 0 15,0 0 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43:59.4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3204 8736 0,'21'21'546,"21"-21"-530,83 0-16,22 21 16,-22 20-1,22-20-15,-42-21 16,-1 21-16,1 0 16,84 21-16,-64-42 15,1 21-15,-42-21 16,62 0-16,1 21 15,-22 21-15,1-42 16,0 0-16,-43 0 16,1 0-16,0 0 15,0 0-15,-21 0 16,-22 0-16,22 0 16,0 0-16,-42 0 15,42 0-15,-21 0 16,0 0-16,20 0 15,-41 0-15,42 0 16,0 0-16,0 0 16,42 0-16,-22 0 15,-41 0-15,21-21 16,0 21-16,0 0 16,-21-42-16,-1 42 15,-20 0-15,21 0 16,0 0-16,42 0 15,62 0 1,-62 0-16,21 0 16,41 0-16,1 0 15,-42 0-15,20 0 16,43 0-16,-63 0 16,20 0-16,-41 0 15,0 0-15,0 0 16,20-21-16,-20 21 15,-21 0-15,21-21 16,-43-21-16,1 42 16,21 0-16,-42 0 15,42 0-15,-21 0 16,-21 0 0,0 0-16,41 0 15,1 0-15,-42 0 16,42 0-16,21 0 15,41 0-15,-20 0 16,-42 0-16,21 0 16,-21 0-16,20 0 15,-20 0-15,21 0 16,-21 0-16,-21-21 16,-1 21-1,22-21-15,0 21 16,-21 0-16,42-21 15,-21 21-15,-22-20 16,22 20-16,0 0 16,0 0-16,-21-21 15,0 21-15,20 0 16,1-21-16,-21 21 16,-21 0-16,21-21 15,-21 21 1,21 0-16,0-21 15,-21 21-15,0 0 16,20 0-16,-20 0 16,0 0-16,21 0 15,-21 0-15,0 0 16,21 0-16,-21-21 16,21 21-1,-21 0 1,21 0-16,-21 0 15,20 0-15,1 0 16,-21 0 0,21-21-16,-21 21 15,0 0 1,0-21 15,0 21 0,0 0-31,0 0 16,21 0 0,-21 0-1,20 0-15,-20 0 16,0 0 0,0 0-1,0 0 1,0 0-1,0 0 17,0 0 15,0 0-32,0 0 16,21 0-15,-21 0 0,0 0-1,0 0-15,0 0 16,-1 0 0,1 0-16,0 0 15,21 0 1,-21 0-16,21 0 15,-21 0 1,0 0-16,0 0 16,0 0-16,21 0 15,-21 0-15,21 0 16,-1 0-16,22 0 16,-42 0-16,21 0 15,-21 0-15,0 0 16,0 0-16,0 0 15,0 0-15,21 0 16,0 0 0,-22 0-16,43 0 15,-21 0 1,-21 0 0,42 0-16,-21 0 15,0 0-15,20 0 16,-20 0-16,0 0 15,-21 0-15,21 0 16,0 0-16,0 0 16,0 0-1,0 0-15,20 0 16,1 0-16,-21 0 16,21 0-16,-21 0 15,-21 0-15,0 0 16,21 0-16,-1 0 15,-20 0 1,0 0 0,0 0-16,0 0 15,0 0 1,0 0-16,0 0 16,0 0-16,0 0 15,0 0-15,42 0 16,-42 0-1,41 0 1,1 0-16,-21 0 0,0 0 16,-21 0-16,21 0 15,-21 0 1,21 0-16,-21 0 16,20 0-1,-20 0 95,0 0-64,0 0-46,0 0 16,21 0-16,-21 0 16,21 0-1,-21 0-15,21 0 16,-21 0 0,0 0-16,0 0 15,-1 0 1,22 0 15,-21 0-15,21 0 15,-21 0 0,0 0 0,0 0-15,0 0 0,0 0 31,0 0 15,0 21-15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44:55.9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3288 5258 0,'20'0'218,"22"0"-202,21 0-16,-42 0 16,21 0-16,21 0 15,-21 0-15,21 0 16,-1 0-16,1 0 16,-42 0-1,0 0-15,21 0 16,0 0-1,-21 0-15,0 0 16,0 0-16,21 0 16,-1 0-16,1 0 15,21 0-15,0 0 16,21 0-16,-22 0 16,1 0-16,0 0 15,21 0-15,0 0 16,-22 0-16,1 0 15,0 0-15,-21 0 16,21 0-16,-21 0 16,0 0-16,-22 0 15,22 0 1,0 0-16,0 0 16,21 0-1,-21 0-15,-21 0 16,42 0-16,-1 0 15,-20 0-15,21 0 16,0 0-16,0 0 16,-42 0-1,42 0-15,-43 0 16,22 0 0,-21 0-1,21 0 1,-21 0-16,21 0 15,-21 0 1,21 0 0,-21 0-16,0 0 15,0 0-15,20 0 16,1 0-16,-21 0 16,21 0-1,-21 0 1,0 0-16,0 0 15,0 0-15,0 0 16,0 0-16,21 0 16,-21 0-1,0 0-15,0 0 16,20 0-16,1 0 16,-21 0-1,21 0-15,-21-21 16,0 21-16,0 0 15,0 0 1,0 0 0,0 0-16,0-21 15,0 21-15,0 0 16,0 0 0</inkml:trace>
  <inkml:trace contextRef="#ctx0" brushRef="#br0" timeOffset="3759.7617">3036 6410 0,'21'0'625,"0"0"-593,0 0-17,0 0 1,21 0-16,-21 0 31,0 0-15,0 0-1,0 0-15,0 0 16,0 0 0,-1 0-16,1 0 15,0 0 1,0 0-1,0 0 1,0 0 0,0 0-1,0 0-15,21 0 16,-21 0-16,0 0 16,0 0-1,0 0 1,0 0-1,21 0-15,-22 0 16,1 0 0,0 0-1,0-21-15,0 21 32,0 0-32,21 0 31,0 0-16,21-63-15,0 63 16,-42 0-16,20 0 16,-20 0-16,0 0 15,42 0-15,-21 0 16,0 0-16,21 0 16,-42 0-16,20 0 15,-20 0-15,0 0 16,0 0-16,0-21 15,21 21 1,-21 0 0,21 0-1,-21 0 17,0 0-1,0 0-31,0 0 15,0 0 1,0 0 0,0 0 15,-1 0-15,1 0-16,0 0 31,0 0-16,0 0 1</inkml:trace>
  <inkml:trace contextRef="#ctx0" brushRef="#br0" timeOffset="6640.6405">4607 6431 0</inkml:trace>
  <inkml:trace contextRef="#ctx0" brushRef="#br0" timeOffset="14503.9587">4335 6389 0,'0'-21'188,"62"21"-188,22 0 15,-21 0-15,42 0 16,-1 0-16,85 0 16,41 0-1,21 0-15,-20 0 16,62 0-16,-42 0 15,0 0-15,43 0 16,-1 0-16,0 0 16,-84 0-16,-83 0 15,0 0-15,-43 0 16,1 0-16,-42 0 16,-21 0-16,21 0 15</inkml:trace>
  <inkml:trace contextRef="#ctx0" brushRef="#br0" timeOffset="17432.2301">7308 6431 0,'0'-21'78,"21"0"-78,42 21 16,-21 0-16,20 0 15,22 0-15,21 0 16,0 0-16,62 0 16,-41 0-16,41 0 15,-41 0-15,-21 0 16,62 0-16,-41 0 15,-22 0-15,43 0 16,-42 0-16,-42 0 16,-1 0-16,-20 0 15,42 0-15,-21 0 16,21 0-16,-43 0 16,22 0-16,0 0 15,0 0-15,0 0 16,-21 0-16,20 0 15,-41 0 1,0 0-16,21 0 0,0 0 16,-21 0 15,21 0-15,-21 0-1,21 0-15,0 0 16,20 0-16,1 0 15,21 0-15,-21 0 16,21 0-16,-43 0 16,22 0-16,-21 0 15,0 0-15,0 0 16,0 0-16,-21 0 16,0 0-1,0 0 1,0 0-16,20 0 15,-20 0 1,0 0 0,21 0-16,-21 0 15,0 0 1,0 0 0,0 0-1,0 0 1,0 0-16,0 0 31,21 0-15,-21 0-1,21 0 1,-22 0-16,22 0 16,-21 0-1,21 0 1,-21 0 15,21 0-15,-21 0-1,0 21 1,0-21 0,0 0 15</inkml:trace>
  <inkml:trace contextRef="#ctx0" brushRef="#br0" timeOffset="20952.7412">2994 7562 0,'21'0'109,"84"0"-93,-21 0-16,20 0 16,64 0-1,-42 0-15,20 0 16,22 0-16,20 0 16,1 0-16,41 0 15,0 0-15,-41 0 16,-1 0-16,-20 0 15,-84 0-15,41 0 16,-41 0-16,0 0 16,-42 0-16,-1 0 15,22 0-15,0 0 16,-21 0-16,42 0 16,-21 0-16,-22 0 15,43 0-15,-21 0 16,0 0-16,0 0 15,20 0-15,22 0 16,-21 0-16,0 0 16,-1 0-16,43 0 15,-21 0-15,20 0 16,-41 0-16,0 0 16,21 0-16,-22 0 15,-20 0-15,63 0 16,-63 0-16,-1 0 15,43 0 1,-21 0-16,-42 0 16,21 0-16,-22 0 15,-20 0 32</inkml:trace>
  <inkml:trace contextRef="#ctx0" brushRef="#br0" timeOffset="22175.698">3120 8840 0,'21'0'62,"0"0"-46,21 0-16,21 0 16,-1 0-16,22 0 15,42 0-15,41 0 16,1 0-16,41 0 16,105 0-16,-62 0 15,-1 0-15,-63 0 16,43 0-16,-64 0 15,-62 0-15,-21 0 16,-21 0-16,-43 0 16,22 0-16,0 0 15,0 0-15,0 0 32,42 0-32,-21 0 0,20 0 15,1 0 1,0 0-16,-21 0 15,20 0-15,-62 0 16,21 0-16,0 0 16,-21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46:08.6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2869 1822 0,'42'0'844,"20"0"-844,-20 0 15,42 0-15,0 0 16,62 0-16,-20 0 16,83 0-16,-83 0 15,0 0-15,-22 0 16,43 0-16,-63 0 15,0 0-15,-43 0 16,1 0-16,21 0 16,-42 0-1,21 0-15,-21 0 16,21 0 0,0 0-1,-21 0-15,0 0 16,20 0-16,1 0 15,0 0-15,21 0 16,0 0-16,0 0 16,-1 21-1,22-21-15,-42 0 0,0 0 16,42 0 0,-42 0-16,20 0 15,-41 0-15,0 0 16,21 0-16,-21 0 15,21 0-15,-21 0 16,-21 21 0,21-21-16,21 0 15,-21 0 1,0 0 0,0 0-16,20 0 15,-20 0 1,21 42-1,-21-42 1,21 0 0,-21 0-16,21 0 31</inkml:trace>
  <inkml:trace contextRef="#ctx0" brushRef="#br0" timeOffset="37968.9134">11747 5949 0,'0'-21'1219,"0"0"-1204,42 21 32,0 0-31,0 0-16,21 0 16,0 0-16,-22 0 15,22 0-15,-42 0 16,0 0-1,0 0-15,0 0 47,0 0-31,0 0 15,0 0-15,0-21-1,0 21 1,0 0 0,0 0-16,20 0 31,-20 0 0,0 0-15,0 0-1,-21-20-15,21 20 16,0 0 15,21 0-31,-21 0 16,42 0 0,-42 0-16,21 0 15,-21 0-15,20 0 16,-20 0-1,0 0 1,0 0 0,21 0-1,-21 0-15,0 0 16,0 0 0,0 0-16,0 0 15,0 0 1,0 0-16,21 0 31,-21 0-31,-1 0 0,1 0 16,21 0-1,0 0-15,-21 0 16,0 0-16,0 0 16,0 0-16,0 0 15,21 0-15,-21 0 16,21 0-1,-1 0 1,1 41-16,-21-41 16,0 0-1,0 0-15,21 0 16,-21 0 0,21 0 15,-21 21 0,0-21 0,0 0-15,0 0 15,0 0 0,-1 0 1,1 0-17,0 0 1,0 0 0,21 0-1,-21 0 1,0 0-1,0 0 1,0 0-16,0 0 31,0 0-31,0 0 16,21 0 0,-21 0-16,20 0 15,1 0 1,-21 0-1,0 0-15,0 21 16,0-21 0,0 0-1,0 0-15,0 0 16,0 0 0,0 0-16,0 0 15,0 0-15,0 21 16,0-21-1,-1 0-15,1 0 16,0 0 0,0 0-1,21 0 1,-21 0 0,21 0-1,-21 0-15,0 0 16,0 0 15,0 0-15,0 0 46,0 0-15,0 0-47,0 0 31,-1 21-15,1-21 0,0 0 30,0 0-30,0 0 0,0 0 156,0 0-110,0 0-46,0 0 15,0 0-31,0 0 16,0 0 15,0 0-16,0 0 267,0 0-282,0 0 31,-1 0 31</inkml:trace>
  <inkml:trace contextRef="#ctx0" brushRef="#br0" timeOffset="63904.4951">3560 5886 0,'21'0'281,"42"0"-281,-1 0 16,1 0-16,21 0 15,-21 0-15,0 0 16,20 0-16,-20 0 16,0 0-16,-42 0 15,21 0-15,-21 0 16,0 0 0,0 0-1,0 0 1,-1 0-1,1 0-15,0 0 16,0 0 0,0 0-16,0 0 31,21 0-31,63 0 0,-1 0 16,43 0-1,-42 0-15,-42 0 16,20 0-16,22 0 15,-21 0-15,0 0 16,-64 0-16,22 0 16,0 21-16,-21-21 47,21 0-32,-21 0 1,0 0-16,0 0 15,21 0-15,-21 0 16,21 0-16,-21 21 16,20-21-16,22 0 15,0 21-15,0-21 16,-42 0-16,21 21 16,20-21-16,-41 0 15,0 0-15,21 0 16,-21 0-16,0 0 15,0 0-15,0 0 16,0 0-16,0 0 16,0 0-16,0 0 15,0 0 17,0 0-32,0 0 46,0 0-30,-1 0 0,22 0-16,-21 0 15,0 0-15,21 21 16,21-21-16,-42 0 16,42 0-16,-21 0 15,-21 21-15,-1-21 16,1 0-16,0 0 15,0 0 17,0 0-17,0 0 1,0 21 0,0-21 15,0 0-31,0 0 15,0 0-15,0 0 16,0 0-16,0 0 16,0 0-1,0 0 1,-1 0 0,1 0-1,0 0 32,0 0-16,21 0-15,-21 0 46,0 0-46,0 0 0,0 0-1,0 0 32,0 0 31,0 0-62,0 0 0,0-21 15,0 21 94,0 0-94</inkml:trace>
  <inkml:trace contextRef="#ctx0" brushRef="#br0" timeOffset="65577.0092">3392 4734 0,'0'42'250,"0"21"-250,0-21 15,0 42-15,0-21 16,0 41-16,0-41 16,0 21-16,0-63 15,0 21-15,0 21 16,0-42-16,0 41 16,0-41-1,0 21-15,0-21 172,0 21-156,0-21-1,0 21-15,0-21 16,0 21 0,0-21-1,0 0-15,0 0 16,0 0-16,0 0 31</inkml:trace>
  <inkml:trace contextRef="#ctx0" brushRef="#br0" timeOffset="71544.7274">7831 5907 0,'0'-21'875,"21"21"-859,21 0 15,-21 0-31,0 0 16,0 0-16,21 0 16,0 0-1,-21 0 1,21 0-16,21 0 15,-1 21 1,-20-21-16,21 21 16,21-21-16,0 0 15,20 21-15,-41-21 16,-21 0-16,21 0 16,0 42-16,-42-42 15,20 21-15,-20-21 16,21 0-1,-21 0 1,21 0-16,-21 0 16,21 0-1,0 0-15,21 0 16,-1 0-16,-41 0 16,21 0-1,-21 0-15,0 0 16,0 0-1,21 0-15,21 0 16,0 0-16,-1 0 16,-20 0-16,42 0 15,-42 0-15,21 0 16,-21 0-16,-1 0 16,-20 0-16,21 0 15,-21 0 1,0 0-1,0 0 1,0 0-16,21 0 16,-21 0-16,42 0 15,-21 0-15,-21 0 16,-1 0-16,1 0 31,0 0 32,0 0 390,0 0-438,0 0-15,21 0 16,21-21-16,-21 21 16,41 0-16,-41-21 15,21 21-15,0 0 16,-21 0-16,0 0 16,0-42-16,-21 42 15,20 0-15,-20 0 31,0 0-15,0 0 15,0 0-15,0 0 218,0 0 79,0 0-313,21 0 15,-21 0 1,0 0-16,0 0 16,0 0-16,0 0 15,0 0 1,0 0 0,-1 0-1,1 0 1,0 0-1</inkml:trace>
  <inkml:trace contextRef="#ctx0" brushRef="#br0" timeOffset="87985.186">11873 5928 0,'-21'0'219,"0"0"-204,0 0-15,0 0 16,0 0 46,0 0 126,0 0-157,0 0 47,0 0-46,0 0-1,1 0-16,-1 0-15,0 0 32,0-21 358,0 21-171,21-21-172</inkml:trace>
  <inkml:trace contextRef="#ctx0" brushRef="#br0" timeOffset="114609.0542">7915 7709 0,'42'0'188,"105"0"-188,-64 0 15,22 0-15,63 0 16,-22 0-16,85 0 15,-22 0-15,21 0 16,-41 0-16,-43 0 16,22 0-16,-63 0 15,-1 0-15,-41 0 16,21 0-16,-63 0 16,21 0-16,-21 0 15,21 0-15,-22 0 16,1 0-16,0 0 15,0 0 1,21 0 0,-21 0-16,42 0 15,21 0 1,20 0-16,22 0 0,-42 0 16,20 0-1,-41 0-15,21 0 16,-21 0-16,-42 0 15,0 0-15,0 0 16,0 0 47,0 0-48,0 0 1,41 0-1,-41 0-15,21 0 16,-21 0 0,0 0-1,0 0 1,0 0 15</inkml:trace>
  <inkml:trace contextRef="#ctx0" brushRef="#br0" timeOffset="125376.9518">3308 10118 0,'42'0'563,"0"0"-548,-21 0-15,21 0 16,0 0-16,0 0 16,-21 0-1,0 0-15,0 0 16,0 0 31,0 0-32,-1 0 1,1 0-16,21 0 16,-21 0-1,0 0-15,21 0 16,21 0 0,-21 0-16,0 0 15,0 0 1,-22 0-16,22 0 15,-21 0-15,21 0 16,-21 0-16,21 0 16,-21 0-1,0 0-15,0 0 16,0 0 15,21 0 0,-21 0-15,20 0 15,-20 0-15,0 0 0,0 0-16,0 0 15,0 0 16,0 0 1,0 0-1</inkml:trace>
  <inkml:trace contextRef="#ctx0" brushRef="#br0" timeOffset="154808.4572">11663 4713 0,'-20'21'109,"20"21"-109,0 42 16,0-21-16,0-21 15,0 0-15,0 41 16,0-20-16,0 21 16,0-42-16,0 0 15,0-21-15,0 21 16,0-21-16,0 0 16,0 20-1,0-20 1,0 0-16,0 0 15,0 0 1,0 0-16,0 0 16,0 0-1,0 0-15,0 0 16,0 21 0,0-21-16,0 0 15,0 0 1,0 0-16,0 0 15,0 0-15,0 0 16,0 0 0,0-1-1,0 1 1,0 0 31</inkml:trace>
  <inkml:trace contextRef="#ctx0" brushRef="#br0" timeOffset="157536.5539">11873 4525 0,'21'-21'93,"0"21"-93,42 0 16,-22 0-16,22 0 16,-42 0-16,42 0 15,0 0-15,-21 21 16,41-21-16,-20 0 16,42 21-16,42-21 15,-43 21-15,-20-21 16,21 21-16,20-21 15,-20 0-15,42 42 16,-22-22 0,-41-20-16,0 0 0,-21 0 15,-42 0 1,20 0-16,1 0 16,0 0-16,0 0 15,0 0 1,21 0-16,-21 0 15,20 0-15,22 0 16,-21 0-16,21 0 16,-21 21-16,20-21 15,1 0-15,0 0 16,0 0-16,-1 0 16,1 0-16,-21 0 15,-21 0-15,21 0 16,-21 0-16,-21 0 15,-1 0-15,43 0 16,-42 0-16,42 0 16,-42 0-16,21 0 15,-21 0-15,42 0 16,-42-21-16,0 21 16,-1 0-1,1 0 32,0 0-16,0 0-15,0 0 0,0 0 15,0 0-31,0 0 47,0 0-32,0 0-15,-21-20 16,21 20 0,0 0-1,0 0 110,0 0 250,-21 41-359,0 1-1,21-21-15,-21 0 16,0 0 0,0 0-1,0 0-15,0 0 16,0 0 0,0 0-1,0 0-15,0 0 16,0 0-16,0 0 15,0 21 1,0-21-16,0 0 16,0-1-16,0 1 15,0 0 1,0 21-16,0-21 16,0 0-1,0 0-15,0 0 16,0 21-16,0-21 15,0 21 1,0 0-16,0-21 16,0 0-16,0 20 15,0-20-15,0 21 16,0-21 0,0 0-16,0 0 15,0 0 1,0 0 15,0 0 16,0 0-16,0 0 32,0 0-48,0 0-15,0 0 63,0 0-63,-21 0 15,21 0 17,-21-21-17,21 21 1,0 0 0,-21-1 30</inkml:trace>
  <inkml:trace contextRef="#ctx0" brushRef="#br0" timeOffset="160584.4153">14846 6054 0,'42'0'94,"-21"0"-78,42 0-1,0 0-15,0 0 16,-22-21-16,22 21 16,0-42-16,-42 42 15,21 0-15,0 0 16,-21 0 0,0 0-16,0 0 15,0 0 1,0 0-16,-1 0 15,1 0-15,21 0 16,-21 0 0,0 0-16,0 0 15,0 0 1,0 0 0,-21-21-1,21 21-15,0 0 16,21-21-1</inkml:trace>
  <inkml:trace contextRef="#ctx0" brushRef="#br0" timeOffset="162360.2087">19390 4671 0,'0'-21'63,"21"21"-48,21 0 1,21 0-16,-21 0 16,21 0-16,-22 0 15,1 21-15,0-21 16,-21 21-16,42 21 16,-21-21-16,-21 0 15,0-21 1,42 42-16,-42-42 15,-21 21 1,20 0-16,1-21 16</inkml:trace>
  <inkml:trace contextRef="#ctx0" brushRef="#br0" timeOffset="163280.467">19914 4525 0,'0'-21'188,"-42"21"-172,0 0-16,21 21 15,21 0 1,-21 0-16,0-21 15,21 42 1,-21-21-16,-21 20 16,42 1-1,-42-21-15,42 0 16,-20 0-16,-1 0 31,21 0 0,-21 0 32,21 0-16</inkml:trace>
  <inkml:trace contextRef="#ctx0" brushRef="#br1" timeOffset="170241.4545">19432 4902 0,'0'21'125,"0"42"-109,0-42-16,0 0 16,0 20-16,0-20 15,21 0-15,0 0 16,0 0-1,0-21 79,21 0-63,-21 0 1,0 0-17,0 0 1,0 0 0,-1 0 15,22 0-16,-42-21 17,21 21 15,0 0 31,0-21-63,21 0 17,-21 21-17,0-21 1,0 1 15,0-1-15,0-21 31,21 21-1,-42 0-14</inkml:trace>
  <inkml:trace contextRef="#ctx0" brushRef="#br1" timeOffset="171481.0628">12501 5656 0,'21'21'78,"-21"0"-78,0 0 16,0 0-16,21 0 15,-21 0 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49:36.15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10700 6159 0,'0'21'438,"21"-21"-391,0 0 0,0 21-32,-21 0-15,21-21 32,0 0-1,0 0-16,0 0 1,0 0 0,0 0-1,0 0-15,0 0 32,0 0-17,20 0 16,-20 0-31,0 21 16,0-21 0,0 0-16,0 0 15,21 0 1,-21 0-16,0 0 31,0 0-31,0 0 16,0 0-1,0 0-15,0 0 63,20 0-63,-20 0 16,21 0-16,-21 0 15,42 0-15,-42 42 16,21-42-16,0 0 15,21 20-15,-22-20 16,-20 0 0,0 0-16,0 0 15,0 0-15,21 0 16,-21 0 0,0 0-16,0 0 15,21 0-15,0 0 16,0 0-1,20 0-15,-20 0 16,0 0-16,21 0 16,-21 0-16,0 0 15,0 0 1,-22 0-16,43 0 0,0 0 16,-42 0-1,21 0-15,-21 0 16,0 0-1,0 0-15,0 0 16,0 0 0,21 0-16,-22 0 15,1 0 1,21 0 0,-21 0-16,0 0 15,0 0-15,0 0 16,0 0-16,21 0 15,0 0-15,-21 0 16,21 0-16,-21 0 16,-1 0-16,22 0 15,0 0 1,0 0-16,0 0 16,-21 0-16,42 0 15,-21 0-15,-1 0 16,1 0-16,0 0 15,0-20-15,0 20 16,-21 0 0,21 0-16,0-21 15,-21 21 1,0 0-16,0 0 16,-1 0-16,1 0 15,21-21-15,-42 0 16,21 21-1,0 0-15,0 0 16,0 0-16,0 0 16,0 0-16,21 0 15,-21 0-15,42-21 16,-43 21 0,22 0-16,21-21 15,-63 0 1,21 21-1,0-21-15,0 21 16,21 0 0,0 0-1,0 0-15,-21 0 16,0 0-16,20 0 16,1 0-1,-21 0 1,0-21-16,0 21 31,21-21-15,-21 21 15</inkml:trace>
  <inkml:trace contextRef="#ctx0" brushRef="#br0" timeOffset="1623.4855">5151 5174 0,'42'0'78,"-21"0"-78,21 0 15,0 21-15,0-21 16,-21 0-16,20 0 16,1 21-16,-21-21 15,0 0-15,0 0 16,0 0-16,0 0 31</inkml:trace>
  <inkml:trace contextRef="#ctx0" brushRef="#br0" timeOffset="2080.4172">5193 5447 0,'21'0'63,"42"0"-47,-42 0-16,21 0 15,-21 0-15</inkml:trace>
  <inkml:trace contextRef="#ctx0" brushRef="#br0" timeOffset="3472.6688">3518 4609 0,'-21'104'78,"21"-41"-78,-21 21 16,-42 42-1,42-22-15,0-20 16,21 0-16,-42-21 15,21-21-15,1 42 16,20-64-16,0 22 16,-42 42-16,21-42 15,21-21 1,0 0-16,0 0 16,0 0-16,0 0 15,0 0 1,-21 0-16,21 0 15,0 0 1,0 0-16,-21 0 16,0 20-1,21-20 1,0 0 0,0 0-16,-21-21 15,21 21 1,0 0-16,0 0 203,21-21-187,0 0-1,21 0-15,21 0 16,-22 0-16,22 0 15,21 0-15,0 0 16,0 0-16,-22 0 16,1 0-16,-42 0 15,0 0-15,0 0 32,0 0-1</inkml:trace>
  <inkml:trace contextRef="#ctx0" brushRef="#br0" timeOffset="33968.7264">6031 6075 0,'0'-21'16,"21"21"77,0 0-93,-1 0 16,64 0-16,-42 0 16,42 0-16,-63 0 15,63 0-15,83 0 16,22 0-16,-1 0 15,21 0-15,22 0 16,-43 0-16,22 0 16,-85 0-1,-62 0-15,0 0 0,0 0 16,-21 0 0,-1 0-16,1 0 15,0 0-15,42 0 16,-63 0-16,42 0 15,-42 0-15,0 0 16,0 0-16,0 0 16,-1 0-1,1 0 1,0 0-16,0 0 16,0 0-16,42 0 15,0-21-15,-21 21 16,21 0-16,-22-42 15,1 42-15,0 0 16,0 0-16,21 0 16,-42 0-1,0 0-15,0 0 16,0 0 0,21 0-16,-22 0 15,22 0-15,-21 0 16,21 0-16,-21 0 15,21 0 1,-21 0 0,21 0-1,-21 0 1,21 0 0,-21 0 30,-1 0-14,1 0-17,0 0 1,0 0 31,0 0 31</inkml:trace>
  <inkml:trace contextRef="#ctx0" brushRef="#br0" timeOffset="35248.8827">9779 6012 0,'-21'0'94,"42"21"-78,21 0-16,-21-21 15,62 0-15,-20 0 16,-21 21-16,21-21 16,-21 0-16,-21 0 15,42 0-15,-42 0 16,20 0-16,43 42 16,-63-21-1,0-21-15,21 0 16,21 0-16,-42 0 15,42 21-15,-1-21 16,-41 21-16,42-21 16,-42 0-16,21 0 15,-21 21-15,21-21 16,-21 0-16,42 0 16,-43 0-1,22 0 1,-21 0-16,21 0 15,-21 0-15,42 0 16,-42 0-16,21 0 16,-21 0-1,21 0 1,-21 0-16,-1 0 16,1 0-16,21 0 15,0 0 1,0 0-1,-21 0-15,0 0 16,0 0 0,0 0-16,0 0 234</inkml:trace>
  <inkml:trace contextRef="#ctx0" brushRef="#br0" timeOffset="36903.5855">5046 5467 0,'21'0'110,"0"0"-110,0 0 15,0 0-15,0 0 31,0 0 1,0 0-1,0 0 0,21 0-15,-21 0-1,21 0 126,-21 0-125,0 0-1,0 0 1,-1 0 0,1 0 30,0 0-30,0 0-16,0 0 16,0 0-1</inkml:trace>
  <inkml:trace contextRef="#ctx0" brushRef="#br0" timeOffset="38072.6515">5046 5216 0,'42'0'94,"-21"0"-78,0 0-1,0 0 1,0 0-1,0 0 32,0 0 16,0 0-32,0 0 63,0 0-63</inkml:trace>
  <inkml:trace contextRef="#ctx0" brushRef="#br0" timeOffset="40864.498">14993 5405 0,'0'-21'109,"21"21"-93,0-21-16,42 21 15,-22 0-15,-20 0 16,42 0-16,-21 0 16,0 0-16,-21 0 15,21 0-15,-21 0 16,0 0-16,0 0 16,0 0-16,0-21 46,-1 21-14</inkml:trace>
  <inkml:trace contextRef="#ctx0" brushRef="#br0" timeOffset="41551.8729">15307 5049 0,'0'41'62,"0"-20"-62,0 42 16,0-21-16,0 0 15,0-21-15,0 21 16,0 21-16,21-21 16,-21-21-1,0-1-15,0 1 31,0 0-15,0 0 0,0 0 77,0 0-77,0 0-16,0 21 16,0 0-16,0-21 15,0 21 1</inkml:trace>
  <inkml:trace contextRef="#ctx0" brushRef="#br0" timeOffset="43024.7651">15893 6222 0,'21'0'31,"21"0"-16,-21 0 1,21 0 0,21 0-16,0 0 15,20 0-15,1 0 16,42 0-16,20 0 16,22 0-16,62 0 15,-41 0-15,62 0 16,-21 0-1,1-42-15,20 42 16,-63 0-16,-20 0 16,-1-21-16,-83 21 15,42-21-15,-63 21 16,-22-42-16,-20 42 16,21 0-16,-21 0 15,0 0 1,0-21-16,0 21 31,0 0-15,0 0-1,0 0 1,0 0-16</inkml:trace>
  <inkml:trace contextRef="#ctx0" brushRef="#br0" timeOffset="43743.735">20144 5300 0,'42'0'47,"0"0"-32,42 0-15,20 0 16,-20 0-16,0 0 15,-21-21-15,-1 21 16,-20-21-16,0 21 16,-21 0-1</inkml:trace>
  <inkml:trace contextRef="#ctx0" brushRef="#br0" timeOffset="44223.7389">20689 5111 0,'-21'0'32,"21"42"-17,0 42-15,0-21 16,0 21-16,0-21 15,0 20-15,0-20 16,0 0-16,0-21 16,0 0-16,0-21 15,0 0-15,0 0 16,-21 0 31</inkml:trace>
  <inkml:trace contextRef="#ctx0" brushRef="#br0" timeOffset="45064.2254">20898 6138 0,'21'0'78,"0"0"-62,0 0-16,42 0 15,-1 0-15,43-21 16,21 21-16,62 0 16,-20 0-16,-1 0 15,1 0-15,-22 0 16,-20 0 0,21 0-16,-1 42 0,-20-42 15,-42 42 1,41-21-16,-83-21 15,21 0-15,0 0 16,-1 0-16,1 0 16,21 0-16,-42 0 15,84 0-15,-1 0 16,-41 0-16,21 0 16,20 0-16,1 0 15,-21 0-15,-22 0 16,1 0-16,0 0 15,0 0-15,-42 0 16,-21 0-16,-1 0 16,1 0-16</inkml:trace>
  <inkml:trace contextRef="#ctx0" brushRef="#br0" timeOffset="60152.2045">15768 4692 0</inkml:trace>
  <inkml:trace contextRef="#ctx0" brushRef="#br0" timeOffset="77231.6221">11496 5761 0,'0'-21'47,"21"-21"0,21 42 31,0-21-31,-21 21 62,-21-21-77,21 21 421,-1 0-422,1 0 0,0 0 16,0 21 156,-21 0-187,0 21-1,0-21-15,0 0 16,0 0-16,0 0 16,0 0 31,0 0 31,0-1-31,-21-20-47,21 21 15,-21 0 1,21 21 31,-41-21 0,41 0-32,-21-21 16,0 21-31,0 0 16,21 0 0,-21 0 31,0 0-1,0 0 17,63-21 156,-21 0-188,0 0-31,0 0 47,0 0-47,-1 0 31,1 0 32,0 0-1,-21-21-46,21 21 93,0 0-78,0 0 32</inkml:trace>
  <inkml:trace contextRef="#ctx0" brushRef="#br0" timeOffset="81487.7871">14218 4839 0,'21'0'78,"0"0"-31,0 0-16,0 0-31,0 0 16,0 0-1,0 0-15,0 0 16,21 21-1,-42 0 64,0 0-1,0 0-47,0 0-31,0 0 16,0 0 30,0 21-30,-21-21 47,21-1-48,-42 1 1,42 0-1,-21 0 1,-21 0 15,42 0 1,-21 0-17,-21-21 1,42 21-1,-21-21 1,21 21 0,0 0 171,21-21-156,0 0-15,0 0-16,0 0 16,21-21 15,-21 21 63,0 0-63,0 0 16,0 0-32,20 0 17,-20 0-1,21 0 0</inkml:trace>
  <inkml:trace contextRef="#ctx0" brushRef="#br0" timeOffset="102320.3957">3455 10055 0,'21'0'172,"21"0"-157,0-21 1,0 21-16,-21 0 15,0 0 1,-1 0-16,22 0 16,0 0-16,-21 0 31</inkml:trace>
  <inkml:trace contextRef="#ctx0" brushRef="#br0" timeOffset="107192.656">6261 11396 0,'0'42'188,"21"-42"-188,21 0 15,-21 0-15,42 0 16,-1 0-16,43 0 16,-42 0-1,42 0-15,-43 0 16,1 0-16,-21 0 16,0 0-16,0 0 15,-21 0 1,0 0-16,0 0 15,0 0-15,0 0 16,0 0-16,-1 0 16,22 0-16,0-21 15,-21 21-15,0 0 16,0 0 0,0 0-1,0 0 1,0 0-16,0 0 15,21 0 1,-21 0 15,21 0-15,-22 0-16,22 0 16,-21 0 15,21 0-31,-21 0 15,21 0 1,-21 0 0,21 0-1,-21 0 1,21 0-16,-1 0 16,22-21-16,0 21 15,-42 0-15,42 0 16,0 0-16,0 0 15,-1 0-15,1 0 16,-21 0 0,-21 0-16,0 0 47,0 0-47,0 0 15,0 0 1,0 0-16,0 0 31,0 0-15,0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7:51:44.13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14072 4860 0,'20'0'141,"1"0"-125,21 0-1,21 0-15,-42 0 16,42 0-16,21 0 16,-1 0-16,22 0 15,21 0-15,20 0 16,-20 0-16,-42 0 15,41 0-15,43 0 16,-22 0-16,22 0 16,-42 0-16,-43 0 15,64 0-15,-105 0 16,42 0 0,-22 0-16,1 0 15,0 0-15,-21 0 16,0 0-16,-21 0 15,42-21-15,-22 0 16,1 21-16,-21 0 16,21 0-16,-21-21 15,42 21-15,-21 0 16,-21 0 0,0-21-16,21 21 15,-22 0-15,1 0 16,42 0-16,0 0 15,0 0-15,-42 0 16,42 0-16,-1 0 16,-41 0-16,21 0 15,0 0-15,0 0 16,21 0-16,-21 0 16,0 0-1,0 0-15,-1 0 16,1 0-16,-21 0 15,0 0 1,0 0-16,0 0 16,0 0-16,21 0 15,-21 0-15,21 0 16,0 0-16,20 0 16,-20 0-1,-21 0-15,21 0 16,-21 0-1,0 0 1,0 0 15</inkml:trace>
  <inkml:trace contextRef="#ctx0" brushRef="#br0" timeOffset="13567.7852">10637 7290 0,'42'0'281,"-21"0"-265,21 0 0,-21 0 30,0 0 1,0 0-31,0 0-16,21 0 16,-21 0-1,21 0-15,-21 0 16,-1 0-1,1 0-15,0 0 16,0 0-16,0 0 16,0 0-16,21 0 15,0 0 1,21 0-16,0 0 16,-22 0-16,43 21 15,-42-21-15,21 0 16,-21 21-1,-21-21 1</inkml:trace>
  <inkml:trace contextRef="#ctx0" brushRef="#br0" timeOffset="16663.0711">17527 7919 0,'21'0'125,"0"0"-109,20 0 0,1-21-1,0 21-15,-21 0 16,42 0-16,0 0 16,0 0-16,-1 0 15,43 0-15,21 0 16,-43 0-16,22 0 15,0 0-15,83 0 16,-62 0 0,41 0-16,-41 0 15,-21 0-15,-21 0 16,62 0-16,-62 0 16,-42 0-16,42 0 15,-43 0-15,1 0 16,-21 0-16,0 0 15,42 0-15,-42 0 16,42 0-16,0 0 16,-1 0-16,1 0 15,21 0-15,-42 0 16,-21 0-16,42 0 16,-21 0-16,-22 0 15,22 0-15,0 0 16,21 0-16,0 21 15,-21-21-15,21 0 16,-1 0-16,1 0 16,-21 0-16,0 0 15,21 0-15,-21 0 16,20 0-16,1 0 16,21 0-16,-21 0 15,-21 0 1,21 0-16,-22 0 15,-20 0-15,0 0 16,21 0 0,-21 21-16,21-21 15,-21 0 1,21 0-16,0 0 16,21 0-16,-22 0 15,22 20-15,-21 1 16,21-21-16,-42 0 15,21 0-15,-21 21 16,0-21-16,0 0 16,0 0-16,-1 0 15,22 0-15,0 0 16,-21 0 0,0 0-16,0 0 15,0 0-15,42 0 16,-42 0-1,21 0-15,-21 0 16,-1 0 0,1 0-1,0 0 1,0 0 0,0 0-1,0 0-15,0-21 16,0 21-1,0 0 1,0 0 203,0 0-204,0 0 1,21 0 0,-21 0-1,21-21 17,-22 21-1,1 0-16,0 0 17,0 0-17</inkml:trace>
  <inkml:trace contextRef="#ctx0" brushRef="#br0" timeOffset="26911.3588">8397 4336 0,'21'0'125,"21"0"-125,21 0 15,20 0-15,22 21 16,-21 0-16,20 21 16,1-42-16,-21 21 15,-21 0-15,20-21 16,-62 0-16,21 0 16,-21 0-16,42 21 15,0 0-15,-42 0 16,21-21-1,20 0-15,-20 0 16,0 0-16,-21 0 16,42 0-16,-42 0 15,42 0-15,-42 0 16,21 0-16,20 0 16,-20 0-16,42 0 15,-42 0 1,21 0-16,0 0 15,-22 0-15,22 0 16,-21 0-16,42 0 16,-42 0-16,21 0 15,-42 0-15,41 0 16,-41 0-16,63 0 16,63 0-16,-85 0 15,43 0-15,-63 0 16,21 0-16,0 0 15,20 0-15,-62 0 16,21 0-16,-21 0 16,21 0-16,-21 0 15,42 0-15,-42 0 16,21 0 0,0 0-16,-1 0 15,-20 0-15,21 0 16,21 0-16,-21 0 15,21 0-15,0 0 16,20 0-16,-41 0 16,42 0-16,0 0 15,-1 0 1,-20 0-16,0 0 0,-21 0 31,-21 0-31,0 0 16,0 0-1,0 0 1,0 0-16,0 0 16,21 0-16,-1 0 15,-20 0-15,21 0 16,-21 0-16,42 0 16,-42 0-16,0 0 15,0 0-15,0 0 16,21 0-16,0 0 15,-1 0 1,-20 0 0,0 0-16,0 0 15,0 0-15,0 0 16,0 0-16,0 0 16,0 0-1,0 0 1,21 0 15,-21 0-15,0 0-1,0 0-15,-1 0 16,22-21 0,-21 21-16,0 0 15,0 0 1,0 0-16,0 0 15,0 0 1,0 0-16,0 0 16,21 0-16,-21 0 62</inkml:trace>
  <inkml:trace contextRef="#ctx0" brushRef="#br0" timeOffset="30815.5052">14888 4860 0,'-21'0'125,"0"0"-94,0 0-31,-20-84 16,-1 42-16,21 21 15,-21-21-15,42 21 16,0 1-16,-21-1 16,0 0-1,0 0 17,0 0 46,21 0-63,-21 0-15,21 0 16,0 0 0,-21-21-1,0 0-15,0 21 16,21-42-16,0 21 15,0 1-15,0 20 16,0-21 0,-21 0-16,21 0 15,0 21 1,0-21-16,0 21 16,0-42-16,0 42 15,0-21-15,0 0 16,0 1-16,0-1 15,0 0-15,0 0 16,0 21-16,0-42 16,0 21-16,0 0 15,0 21-15,0-21 16,0 22-16,0-22 16,21 21-16,-21 0 15,0 0-15,21 0 16,-21-21-1,0 21-15,21-21 16,0 21 0,0-42-16,0 42 15,-21 0-15,42-21 16,-42 22 0,21-1-16,0-21 15,0 21 1,-21 0-1,21 21 1,0-21-16,0 0 16,-1 0-1,22 0-15,-42 0 16,42 21-16,0-42 16,0 42-16,-21-21 15,21 0-15,0 0 16,0 21-16,-22-21 15,43 0 1,0 0-16,-42 21 16,21-21-16,-21 21 15,21-20-15,0 20 16,0 0-16,41-21 16,1 21-16,-21-21 15,-42 21-15,42 0 16,-21-21-16,-1 21 15,-20 0 1,42 0-16,0 21 16,-42-21-1,42 0-15,-42 0 0,21 0 16,20 0 0,-20 0-16,21 0 15,0 0-15,-42 0 16,21 0-16,-21 0 15,41 0-15,1 0 16,-21 0-16,0 21 16,-21-21-16,21 0 15,0 0-15,-21 41 16,0-41-16,41 0 16,-41 0-16,21 0 15,0 0-15,0 0 16,-21 0-16,42 0 15,-21 0-15,0 21 16,20-21 0,-41 0-16,21 21 15,-21-21-15,21 0 16,0 21-16,0-21 16,-21 21-16,0-21 15,0 0-15,20 21 16,43 21-16,-42-42 31,-21 0-31,21 0 0,-21 21 16,21 0-1,0 0 1,-21 0-16,20 0 16,-20-21-16,21 0 15,-21 42-15,21-21 16,-21-21-16,0 21 15,42 0-15,-63 0 16,21-21 0,0 21-1,0-1-15,20 22 16,-20-21 15,-21 0-15,0 21-1,21 0 1,-21 0 0,0-21-16,0 21 15,0 0-15,0 0 16,0-21-16,0 41 16,0-20-16,0-21 15,0 0 1,0 21-16,0-21 15,0 21 1,0-21-16,0 21 16,0-21-16,0 0 15,0 0-15,0 41 16,-21-41 0,21 0-16,-21-21 15,21 42 1,0-21-16,0 21 31,-20-42-15,20 21-1,0 21 1,-21-21 0,0 0-1,21 0 1,0 0-16,-21 21 15,0-21 1,0 21 0,0-42-16,21 41 15,-21-41 1,21 21-16,-21 0 16,21 0-16,-21 0 15,-21 0 1,42 0-1,-21-21 1,21 21 0,-21 0 15,21 0 0,-21-21-15,0 21-1,0 0 1,1 0 15,-1-21-15,0 0 0,21 21-1,-21-21-15,0 21 16,0-21-1,0 21-15,-21-21 47,21 21-31,-42 0 15,63 0 16,-21-21-16,0 0-15,0 0-16,-20 20 94,20 22-79</inkml:trace>
  <inkml:trace contextRef="#ctx0" brushRef="#br0" timeOffset="55839.9036">6512 7353 0,'-21'0'31,"-21"0"-16,22 0 17,-22 21-17,21-21-15,0 21 110,21 0-17,0 21-77,0-21 0,0 0-16,0 0 31,-21-1-31,21 1 31,0 0-15,0 0-1,0 0-15,0 0 32,0 0-17,0 0-15,0 0 16,0 0 15,0 0-31,21-21 31,0 21-15,0-21 0,0 0-1,0 21 1,-1 0 0,1 0 15,0-21-31,-21 21 15,21 0 1,0-21 15,0 0-15,0 21 15,21-21-31,-42 21 16,42 0-16,-21-1 15,0 1 1,0-21-16,-21 21 16,21-21-16,0 0 15,0 0 1,-1 0-16,1 0 16,0 0-1,0 0-15,0 0 16,0 0-1,0 0-15,0 0 32,21 0-17,-21 0 1,0-21 0,0 21-1,0-21 1,0 21-1,-21-20-15,21 20 16,-21-21 0,41 0-16,-20-21 31,-21 21-31,21 0 16,-21-42-1,0 42 1,21 21-16,-21-42 15,21 21 1,-21 0 15,0 0-15,0 0 0,21 21-1,-21-42 48,-21 42 93,-21 0-140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7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7.xml"/><Relationship Id="rId4" Type="http://schemas.openxmlformats.org/officeDocument/2006/relationships/image" Target="../media/image2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customXml" Target="../ink/ink8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customXml" Target="../ink/ink10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85000" lnSpcReduction="10000"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ja-JP" altLang="en-US" dirty="0"/>
              <a:t>模型选择，欠拟合与过拟合</a:t>
            </a:r>
            <a:r>
              <a:rPr lang="zh-CN" altLang="en-US" dirty="0"/>
              <a:t>，</a:t>
            </a:r>
            <a:r>
              <a:rPr lang="ja-JP" altLang="en-US" dirty="0"/>
              <a:t>权重衰减</a:t>
            </a:r>
            <a:r>
              <a:rPr lang="zh-CN" altLang="en-US" dirty="0"/>
              <a:t> </a:t>
            </a:r>
            <a:r>
              <a:rPr lang="ja-JP" altLang="en-US" dirty="0"/>
              <a:t>和</a:t>
            </a:r>
            <a:r>
              <a:rPr lang="zh-CN" altLang="en-US" dirty="0"/>
              <a:t> </a:t>
            </a:r>
            <a:r>
              <a:rPr lang="ja-JP" altLang="en-US" dirty="0"/>
              <a:t>丢弃法</a:t>
            </a:r>
          </a:p>
        </p:txBody>
      </p:sp>
    </p:spTree>
    <p:extLst>
      <p:ext uri="{BB962C8B-B14F-4D97-AF65-F5344CB8AC3E}">
        <p14:creationId xmlns:p14="http://schemas.microsoft.com/office/powerpoint/2010/main" val="20407838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Influence of Model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模型复杂度的影响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329759-A214-714E-B954-D62199ED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4" y="1414992"/>
            <a:ext cx="4234069" cy="29534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959840" y="1659240"/>
              <a:ext cx="4237200" cy="26625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0480" y="1649880"/>
                <a:ext cx="4255920" cy="268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stimate Model Capacity"/>
          <p:cNvSpPr txBox="1">
            <a:spLocks noGrp="1"/>
          </p:cNvSpPr>
          <p:nvPr>
            <p:ph type="title"/>
          </p:nvPr>
        </p:nvSpPr>
        <p:spPr>
          <a:xfrm>
            <a:off x="378068" y="175996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估计模型复杂度</a:t>
            </a:r>
            <a:endParaRPr dirty="0"/>
          </a:p>
        </p:txBody>
      </p:sp>
      <p:sp>
        <p:nvSpPr>
          <p:cNvPr id="197" name="It’s hard to compare complexity between different algorithms…"/>
          <p:cNvSpPr txBox="1">
            <a:spLocks noGrp="1"/>
          </p:cNvSpPr>
          <p:nvPr>
            <p:ph type="body" idx="1"/>
          </p:nvPr>
        </p:nvSpPr>
        <p:spPr>
          <a:xfrm>
            <a:off x="378068" y="1061027"/>
            <a:ext cx="4613657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很难比较不同算法之间的复杂度</a:t>
            </a:r>
          </a:p>
          <a:p>
            <a:pPr lvl="1"/>
            <a:r>
              <a:rPr lang="ja-JP" altLang="en-US"/>
              <a:t>例如 树与神经网络</a:t>
            </a:r>
          </a:p>
          <a:p>
            <a:r>
              <a:rPr lang="ja-JP" altLang="en-US"/>
              <a:t>给定算法族，两个主要因素很重要：</a:t>
            </a:r>
          </a:p>
          <a:p>
            <a:pPr lvl="1"/>
            <a:r>
              <a:rPr lang="ja-JP" altLang="en-US"/>
              <a:t>参数个数</a:t>
            </a:r>
          </a:p>
          <a:p>
            <a:pPr lvl="1"/>
            <a:r>
              <a:rPr lang="ja-JP" altLang="en-US"/>
              <a:t>每个参数采用的值</a:t>
            </a:r>
            <a:endParaRPr dirty="0"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654" y="1270241"/>
            <a:ext cx="1850134" cy="89501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Equation"/>
              <p:cNvSpPr txBox="1"/>
              <p:nvPr/>
            </p:nvSpPr>
            <p:spPr>
              <a:xfrm>
                <a:off x="6682440" y="895291"/>
                <a:ext cx="459360" cy="1657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440" y="895291"/>
                <a:ext cx="459360" cy="165736"/>
              </a:xfrm>
              <a:prstGeom prst="rect">
                <a:avLst/>
              </a:prstGeom>
              <a:blipFill>
                <a:blip r:embed="rId3"/>
                <a:stretch>
                  <a:fillRect l="-16216" r="-35135" b="-7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654" y="2897592"/>
            <a:ext cx="1850134" cy="131156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Equation"/>
              <p:cNvSpPr txBox="1"/>
              <p:nvPr/>
            </p:nvSpPr>
            <p:spPr>
              <a:xfrm>
                <a:off x="5948953" y="2504540"/>
                <a:ext cx="1850134" cy="1968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53" y="2504540"/>
                <a:ext cx="1850134" cy="196825"/>
              </a:xfrm>
              <a:prstGeom prst="rect">
                <a:avLst/>
              </a:prstGeom>
              <a:blipFill>
                <a:blip r:embed="rId5"/>
                <a:stretch>
                  <a:fillRect l="-6164" r="-18493" b="-882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1877040" y="1915560"/>
              <a:ext cx="331920" cy="23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7680" y="1906200"/>
                <a:ext cx="350640" cy="41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VC Dimen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VC</a:t>
            </a:r>
            <a:r>
              <a:rPr lang="ja-JP" altLang="en-US"/>
              <a:t>维度</a:t>
            </a:r>
            <a:endParaRPr dirty="0"/>
          </a:p>
        </p:txBody>
      </p:sp>
      <p:sp>
        <p:nvSpPr>
          <p:cNvPr id="204" name="A center topic in Statistic Learning Theory…"/>
          <p:cNvSpPr txBox="1">
            <a:spLocks noGrp="1"/>
          </p:cNvSpPr>
          <p:nvPr>
            <p:ph type="body" idx="1"/>
          </p:nvPr>
        </p:nvSpPr>
        <p:spPr>
          <a:xfrm>
            <a:off x="340593" y="1009331"/>
            <a:ext cx="4396300" cy="3679239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统计学习理论的中心主题</a:t>
            </a:r>
          </a:p>
          <a:p>
            <a:r>
              <a:rPr lang="ja-JP" altLang="en-US"/>
              <a:t>对于分类模型，</a:t>
            </a:r>
            <a:r>
              <a:rPr lang="en-US" dirty="0"/>
              <a:t>VC</a:t>
            </a:r>
            <a:r>
              <a:rPr lang="ja-JP" altLang="en-US"/>
              <a:t>维度等于这个数据集的大小，无论我们如何分配标签，都存在一个模型来完美地对它进行分类</a:t>
            </a:r>
            <a:endParaRPr dirty="0"/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39" y="660678"/>
            <a:ext cx="1193272" cy="1591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52" y="2463042"/>
            <a:ext cx="1255046" cy="171630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Alexey Chervonenkis"/>
          <p:cNvSpPr txBox="1"/>
          <p:nvPr/>
        </p:nvSpPr>
        <p:spPr>
          <a:xfrm>
            <a:off x="6514154" y="3164497"/>
            <a:ext cx="201291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5300"/>
              </a:lnSpc>
              <a:defRPr sz="1600">
                <a:solidFill>
                  <a:srgbClr val="000000">
                    <a:alpha val="87058"/>
                  </a:srgbClr>
                </a:solidFill>
              </a:defRPr>
            </a:pPr>
            <a:r>
              <a:t>Alexey </a:t>
            </a:r>
            <a:r>
              <a:rPr b="1"/>
              <a:t>C</a:t>
            </a:r>
            <a:r>
              <a:t>hervonenkis</a:t>
            </a:r>
          </a:p>
        </p:txBody>
      </p:sp>
      <p:sp>
        <p:nvSpPr>
          <p:cNvPr id="208" name="Vladimir Vapnik"/>
          <p:cNvSpPr txBox="1"/>
          <p:nvPr/>
        </p:nvSpPr>
        <p:spPr>
          <a:xfrm>
            <a:off x="6530269" y="1299496"/>
            <a:ext cx="1515825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4700"/>
              </a:lnSpc>
              <a:spcBef>
                <a:spcPts val="500"/>
              </a:spcBef>
              <a:defRPr sz="1600">
                <a:solidFill>
                  <a:srgbClr val="000000"/>
                </a:solidFill>
              </a:defRPr>
            </a:pPr>
            <a:r>
              <a:t>Vladimir </a:t>
            </a:r>
            <a:r>
              <a:rPr b="1"/>
              <a:t>V</a:t>
            </a:r>
            <a:r>
              <a:t>apnik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2-D perceptron: VCdim = 3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6540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2-D</a:t>
            </a:r>
            <a:r>
              <a:rPr lang="ja-JP" altLang="en-US"/>
              <a:t>感知机</a:t>
            </a:r>
            <a:r>
              <a:rPr lang="zh-CN" altLang="en-US" dirty="0"/>
              <a:t>（</a:t>
            </a:r>
            <a:r>
              <a:rPr lang="ja-JP" altLang="en-US"/>
              <a:t>输入为</a:t>
            </a:r>
            <a:r>
              <a:rPr lang="en-US" altLang="zh-CN" dirty="0"/>
              <a:t>2-D</a:t>
            </a:r>
            <a:r>
              <a:rPr lang="zh-CN" altLang="en-US" dirty="0"/>
              <a:t> ）</a:t>
            </a:r>
            <a:r>
              <a:rPr lang="ja-JP" altLang="en-US"/>
              <a:t>：</a:t>
            </a:r>
            <a:r>
              <a:rPr lang="en-US" dirty="0" err="1"/>
              <a:t>VCdim</a:t>
            </a:r>
            <a:r>
              <a:rPr lang="en-US" dirty="0"/>
              <a:t> = 3</a:t>
            </a:r>
          </a:p>
          <a:p>
            <a:r>
              <a:rPr lang="ja-JP" altLang="en-US"/>
              <a:t>可以分</a:t>
            </a:r>
            <a:r>
              <a:rPr lang="en-US" altLang="ja-JP" dirty="0"/>
              <a:t>3</a:t>
            </a:r>
            <a:r>
              <a:rPr lang="ja-JP" altLang="en-US"/>
              <a:t>类，但不能分</a:t>
            </a:r>
            <a:r>
              <a:rPr lang="en-US" altLang="ja-JP" dirty="0"/>
              <a:t>4</a:t>
            </a:r>
            <a:r>
              <a:rPr lang="ja-JP" altLang="en-US"/>
              <a:t>类（</a:t>
            </a:r>
            <a:r>
              <a:rPr lang="en-US" altLang="ja-JP" dirty="0"/>
              <a:t>XOR</a:t>
            </a:r>
            <a:r>
              <a:rPr lang="en-US" dirty="0"/>
              <a:t>）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/>
              <a:t>具有</a:t>
            </a:r>
            <a:r>
              <a:rPr lang="en-US" dirty="0"/>
              <a:t>N</a:t>
            </a:r>
            <a:r>
              <a:rPr lang="ja-JP" altLang="en-US"/>
              <a:t>个参数的感知机：</a:t>
            </a:r>
            <a:r>
              <a:rPr lang="en-US" dirty="0" err="1"/>
              <a:t>VCdim</a:t>
            </a:r>
            <a:r>
              <a:rPr lang="en-US" dirty="0"/>
              <a:t> =</a:t>
            </a:r>
          </a:p>
          <a:p>
            <a:r>
              <a:rPr lang="ja-JP" altLang="en-US"/>
              <a:t>一些多层感知机：</a:t>
            </a:r>
            <a:r>
              <a:rPr lang="en-US" dirty="0" err="1"/>
              <a:t>VCdim</a:t>
            </a:r>
            <a:r>
              <a:rPr lang="en-US" dirty="0"/>
              <a:t> =</a:t>
            </a:r>
            <a:endParaRPr dirty="0"/>
          </a:p>
        </p:txBody>
      </p:sp>
      <p:sp>
        <p:nvSpPr>
          <p:cNvPr id="211" name="VC-Dimension for Linear Classifi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线性分类器的</a:t>
            </a:r>
            <a:r>
              <a:rPr lang="en-US" dirty="0"/>
              <a:t>VC</a:t>
            </a:r>
            <a:r>
              <a:rPr lang="ja-JP" altLang="en-US"/>
              <a:t>维度</a:t>
            </a:r>
            <a:endParaRPr dirty="0"/>
          </a:p>
        </p:txBody>
      </p:sp>
      <p:sp>
        <p:nvSpPr>
          <p:cNvPr id="212" name="Circle"/>
          <p:cNvSpPr/>
          <p:nvPr/>
        </p:nvSpPr>
        <p:spPr>
          <a:xfrm>
            <a:off x="1287032" y="2212591"/>
            <a:ext cx="179342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951565" y="2873206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1588464" y="2873206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" name="Circle"/>
          <p:cNvSpPr/>
          <p:nvPr/>
        </p:nvSpPr>
        <p:spPr>
          <a:xfrm>
            <a:off x="2706568" y="2212591"/>
            <a:ext cx="179342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" name="Circle"/>
          <p:cNvSpPr/>
          <p:nvPr/>
        </p:nvSpPr>
        <p:spPr>
          <a:xfrm>
            <a:off x="2371101" y="2873206"/>
            <a:ext cx="179342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" name="Circle"/>
          <p:cNvSpPr/>
          <p:nvPr/>
        </p:nvSpPr>
        <p:spPr>
          <a:xfrm>
            <a:off x="3008000" y="2873206"/>
            <a:ext cx="179343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8" name="Circle"/>
          <p:cNvSpPr/>
          <p:nvPr/>
        </p:nvSpPr>
        <p:spPr>
          <a:xfrm>
            <a:off x="4126103" y="2212591"/>
            <a:ext cx="179343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Circle"/>
          <p:cNvSpPr/>
          <p:nvPr/>
        </p:nvSpPr>
        <p:spPr>
          <a:xfrm>
            <a:off x="3790636" y="2873206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" name="Circle"/>
          <p:cNvSpPr/>
          <p:nvPr/>
        </p:nvSpPr>
        <p:spPr>
          <a:xfrm>
            <a:off x="4427536" y="2873206"/>
            <a:ext cx="179342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Circle"/>
          <p:cNvSpPr/>
          <p:nvPr/>
        </p:nvSpPr>
        <p:spPr>
          <a:xfrm>
            <a:off x="5545639" y="2212591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2" name="Circle"/>
          <p:cNvSpPr/>
          <p:nvPr/>
        </p:nvSpPr>
        <p:spPr>
          <a:xfrm>
            <a:off x="5210172" y="2873206"/>
            <a:ext cx="179343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3" name="Circle"/>
          <p:cNvSpPr/>
          <p:nvPr/>
        </p:nvSpPr>
        <p:spPr>
          <a:xfrm>
            <a:off x="5847072" y="2873206"/>
            <a:ext cx="179342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" name="Line"/>
          <p:cNvSpPr/>
          <p:nvPr/>
        </p:nvSpPr>
        <p:spPr>
          <a:xfrm flipV="1">
            <a:off x="516869" y="2209020"/>
            <a:ext cx="451582" cy="827060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5" name="Line"/>
          <p:cNvSpPr/>
          <p:nvPr/>
        </p:nvSpPr>
        <p:spPr>
          <a:xfrm flipV="1">
            <a:off x="2719041" y="2336020"/>
            <a:ext cx="451582" cy="827060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 flipH="1" flipV="1">
            <a:off x="3857802" y="2285840"/>
            <a:ext cx="506840" cy="850777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 flipH="1">
            <a:off x="5226538" y="2624699"/>
            <a:ext cx="817545" cy="1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" name="Group"/>
          <p:cNvGrpSpPr/>
          <p:nvPr/>
        </p:nvGrpSpPr>
        <p:grpSpPr>
          <a:xfrm>
            <a:off x="6889614" y="2118525"/>
            <a:ext cx="1110293" cy="1008050"/>
            <a:chOff x="0" y="0"/>
            <a:chExt cx="1110292" cy="1008049"/>
          </a:xfrm>
        </p:grpSpPr>
        <p:sp>
          <p:nvSpPr>
            <p:cNvPr id="228" name="Circle"/>
            <p:cNvSpPr/>
            <p:nvPr/>
          </p:nvSpPr>
          <p:spPr>
            <a:xfrm>
              <a:off x="793306" y="139348"/>
              <a:ext cx="179342" cy="1759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9" name="Circle"/>
            <p:cNvSpPr/>
            <p:nvPr/>
          </p:nvSpPr>
          <p:spPr>
            <a:xfrm>
              <a:off x="156406" y="799964"/>
              <a:ext cx="179343" cy="1759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0" name="Circle"/>
            <p:cNvSpPr/>
            <p:nvPr/>
          </p:nvSpPr>
          <p:spPr>
            <a:xfrm>
              <a:off x="793306" y="799964"/>
              <a:ext cx="179342" cy="17596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231" name="Circle"/>
            <p:cNvSpPr/>
            <p:nvPr/>
          </p:nvSpPr>
          <p:spPr>
            <a:xfrm>
              <a:off x="156406" y="139348"/>
              <a:ext cx="179343" cy="17596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6" name="Connection Line"/>
            <p:cNvSpPr/>
            <p:nvPr/>
          </p:nvSpPr>
          <p:spPr>
            <a:xfrm>
              <a:off x="0" y="0"/>
              <a:ext cx="1110293" cy="1008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11" h="16392" extrusionOk="0">
                  <a:moveTo>
                    <a:pt x="0" y="10067"/>
                  </a:moveTo>
                  <a:cubicBezTo>
                    <a:pt x="18664" y="-5208"/>
                    <a:pt x="21600" y="-3100"/>
                    <a:pt x="8809" y="16392"/>
                  </a:cubicBezTo>
                </a:path>
              </a:pathLst>
            </a:custGeom>
            <a:noFill/>
            <a:ln w="381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Equation"/>
              <p:cNvSpPr txBox="1"/>
              <p:nvPr/>
            </p:nvSpPr>
            <p:spPr>
              <a:xfrm>
                <a:off x="5226538" y="3600113"/>
                <a:ext cx="227992" cy="2039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538" y="3600113"/>
                <a:ext cx="227992" cy="203912"/>
              </a:xfrm>
              <a:prstGeom prst="rect">
                <a:avLst/>
              </a:prstGeom>
              <a:blipFill>
                <a:blip r:embed="rId3"/>
                <a:stretch>
                  <a:fillRect l="-44444" r="-44444" b="-77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Equation"/>
              <p:cNvSpPr txBox="1"/>
              <p:nvPr/>
            </p:nvSpPr>
            <p:spPr>
              <a:xfrm>
                <a:off x="4443244" y="4025819"/>
                <a:ext cx="1621435" cy="2845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244" y="4025819"/>
                <a:ext cx="1621435" cy="284596"/>
              </a:xfrm>
              <a:prstGeom prst="rect">
                <a:avLst/>
              </a:prstGeom>
              <a:blipFill>
                <a:blip r:embed="rId4"/>
                <a:stretch>
                  <a:fillRect l="-6202" r="-14729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210960" y="1417680"/>
              <a:ext cx="8081640" cy="3054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600" y="1408320"/>
                <a:ext cx="8100360" cy="307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Usefulness of VC-Dimen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VC</a:t>
            </a:r>
            <a:r>
              <a:rPr lang="ja-JP" altLang="en-US"/>
              <a:t>维度的效用</a:t>
            </a:r>
            <a:endParaRPr dirty="0"/>
          </a:p>
        </p:txBody>
      </p:sp>
      <p:sp>
        <p:nvSpPr>
          <p:cNvPr id="239" name="Provides theory insights why a model wor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提供理论解释模型的工作原理</a:t>
            </a:r>
          </a:p>
          <a:p>
            <a:pPr lvl="1"/>
            <a:r>
              <a:rPr lang="ja-JP" altLang="en-US"/>
              <a:t>限制了训练误差和泛化误差之间的差距</a:t>
            </a:r>
          </a:p>
          <a:p>
            <a:r>
              <a:rPr lang="ja-JP" altLang="en-US"/>
              <a:t>在深度学习的实践中很少使用</a:t>
            </a:r>
          </a:p>
          <a:p>
            <a:pPr lvl="1"/>
            <a:r>
              <a:rPr lang="ja-JP" altLang="en-US"/>
              <a:t>边界过于宽松</a:t>
            </a:r>
          </a:p>
          <a:p>
            <a:pPr lvl="1"/>
            <a:r>
              <a:rPr lang="ja-JP" altLang="en-US"/>
              <a:t>难以计算深度神经网络的</a:t>
            </a:r>
            <a:r>
              <a:rPr lang="zh-CN" altLang="en-US" dirty="0"/>
              <a:t> </a:t>
            </a:r>
            <a:r>
              <a:rPr lang="en-US" dirty="0"/>
              <a:t>VC</a:t>
            </a:r>
            <a:r>
              <a:rPr lang="zh-CN" altLang="en-US" dirty="0"/>
              <a:t> </a:t>
            </a:r>
            <a:r>
              <a:rPr lang="ja-JP" altLang="en-US"/>
              <a:t>维数</a:t>
            </a:r>
          </a:p>
          <a:p>
            <a:pPr lvl="1"/>
            <a:r>
              <a:rPr lang="ja-JP" altLang="en-US"/>
              <a:t>其他统计学习理论工具也是如此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153440" y="3107160"/>
              <a:ext cx="4387680" cy="1360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4080" y="3097800"/>
                <a:ext cx="4406400" cy="15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ata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数据复杂度</a:t>
            </a:r>
            <a:endParaRPr dirty="0"/>
          </a:p>
        </p:txBody>
      </p:sp>
      <p:sp>
        <p:nvSpPr>
          <p:cNvPr id="242" name="Multiple factors matte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多种因素很重要</a:t>
            </a:r>
          </a:p>
          <a:p>
            <a:pPr lvl="1"/>
            <a:r>
              <a:rPr lang="ja-JP" altLang="en-US"/>
              <a:t>例子数量</a:t>
            </a:r>
          </a:p>
          <a:p>
            <a:pPr lvl="1"/>
            <a:r>
              <a:rPr lang="ja-JP" altLang="en-US"/>
              <a:t>每个示例中的元素数量</a:t>
            </a:r>
          </a:p>
          <a:p>
            <a:pPr lvl="1"/>
            <a:r>
              <a:rPr lang="ja-JP" altLang="en-US"/>
              <a:t>时间</a:t>
            </a:r>
            <a:r>
              <a:rPr lang="en-US" altLang="ja-JP" dirty="0"/>
              <a:t>/</a:t>
            </a:r>
            <a:r>
              <a:rPr lang="ja-JP" altLang="en-US"/>
              <a:t>空间结构</a:t>
            </a:r>
          </a:p>
          <a:p>
            <a:pPr lvl="1"/>
            <a:r>
              <a:rPr lang="ja-JP" altLang="en-US"/>
              <a:t>多样性</a:t>
            </a:r>
            <a:endParaRPr dirty="0"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01" y="1114689"/>
            <a:ext cx="2444240" cy="1527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82" y="3096351"/>
            <a:ext cx="2623278" cy="104931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077840" y="1877760"/>
              <a:ext cx="3091320" cy="13050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8480" y="1868400"/>
                <a:ext cx="3110040" cy="132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Weight Decay"/>
          <p:cNvSpPr txBox="1">
            <a:spLocks noGrp="1"/>
          </p:cNvSpPr>
          <p:nvPr>
            <p:ph type="title"/>
          </p:nvPr>
        </p:nvSpPr>
        <p:spPr>
          <a:xfrm>
            <a:off x="442672" y="1732039"/>
            <a:ext cx="2202417" cy="147159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权重衰减</a:t>
            </a:r>
            <a:endParaRPr lang="en-US" dirty="0"/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76" y="966562"/>
            <a:ext cx="5947674" cy="3002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quared Norm Regularization as Hard Constrain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766927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平方正则化作为</a:t>
            </a:r>
            <a:r>
              <a:rPr lang="zh-CN" altLang="en-US" dirty="0"/>
              <a:t>“</a:t>
            </a:r>
            <a:r>
              <a:rPr lang="ja-JP" altLang="en-US"/>
              <a:t>硬</a:t>
            </a:r>
            <a:r>
              <a:rPr lang="zh-CN" altLang="en-US" dirty="0"/>
              <a:t>”</a:t>
            </a:r>
            <a:r>
              <a:rPr lang="ja-JP" altLang="en-US"/>
              <a:t>约束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duce model complexity by limiting value rang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6415849" cy="35539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通过限制参数值范围来降低模型复杂性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pPr lvl="1"/>
                <a:r>
                  <a:rPr lang="ja-JP" altLang="en-US"/>
                  <a:t>通常不限制偏差参数 </a:t>
                </a:r>
                <a:r>
                  <a:rPr lang="en-US" i="1"/>
                  <a:t>b</a:t>
                </a:r>
                <a:endParaRPr lang="en-US" i="1" dirty="0"/>
              </a:p>
              <a:p>
                <a:pPr lvl="1"/>
                <a:r>
                  <a:rPr lang="ja-JP" altLang="en-US"/>
                  <a:t>做或不做在实践中几乎没有区别</a:t>
                </a:r>
              </a:p>
              <a:p>
                <a:pPr lvl="1"/>
                <a:r>
                  <a:rPr lang="ja-JP" altLang="en-US"/>
                  <a:t>小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意味着更多的正则化</a:t>
                </a:r>
                <a:endParaRPr dirty="0"/>
              </a:p>
            </p:txBody>
          </p:sp>
        </mc:Choice>
        <mc:Fallback xmlns="">
          <p:sp>
            <p:nvSpPr>
              <p:cNvPr id="250" name="Reduce model complexity by limiting value ran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6415849" cy="3553928"/>
              </a:xfrm>
              <a:prstGeom prst="rect">
                <a:avLst/>
              </a:prstGeom>
              <a:blipFill>
                <a:blip r:embed="rId2"/>
                <a:stretch>
                  <a:fillRect l="-197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Equation"/>
              <p:cNvSpPr txBox="1"/>
              <p:nvPr/>
            </p:nvSpPr>
            <p:spPr>
              <a:xfrm>
                <a:off x="1099400" y="1705505"/>
                <a:ext cx="4658854" cy="3366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sz="2500" dirty="0"/>
              </a:p>
            </p:txBody>
          </p:sp>
        </mc:Choice>
        <mc:Fallback xmlns="">
          <p:sp>
            <p:nvSpPr>
              <p:cNvPr id="2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00" y="1705505"/>
                <a:ext cx="4658854" cy="336681"/>
              </a:xfrm>
              <a:prstGeom prst="rect">
                <a:avLst/>
              </a:prstGeom>
              <a:blipFill>
                <a:blip r:embed="rId3"/>
                <a:stretch>
                  <a:fillRect t="-3571" b="-53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61" y="1129089"/>
            <a:ext cx="2643461" cy="2546384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Equation"/>
          <p:cNvSpPr txBox="1"/>
          <p:nvPr/>
        </p:nvSpPr>
        <p:spPr>
          <a:xfrm>
            <a:off x="2299445" y="398899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032840" y="655920"/>
              <a:ext cx="6181560" cy="2986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480" y="646560"/>
                <a:ext cx="6200280" cy="300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quared Norm Regularization as Soft Constrain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500478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平方正则化作为</a:t>
            </a:r>
            <a:r>
              <a:rPr lang="zh-CN" altLang="en-US" dirty="0"/>
              <a:t>“</a:t>
            </a:r>
            <a:r>
              <a:rPr lang="ja-JP" altLang="en-US"/>
              <a:t>软</a:t>
            </a:r>
            <a:r>
              <a:rPr lang="zh-CN" altLang="en-US" dirty="0"/>
              <a:t>”</a:t>
            </a:r>
            <a:r>
              <a:rPr lang="ja-JP" altLang="en-US"/>
              <a:t>约束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For each    , we can find     to rewrite the hard constraint version a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500478" cy="35539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对于每一个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ja-JP" altLang="en-US"/>
                  <a:t>我们都可以找到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将硬约束版本重写为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pPr lvl="1"/>
                <a:r>
                  <a:rPr lang="ja-JP" altLang="en-US"/>
                  <a:t>可以用拉格朗日乘数法证明</a:t>
                </a:r>
              </a:p>
              <a:p>
                <a:pPr lvl="1"/>
                <a:r>
                  <a:rPr lang="ja-JP" altLang="en-US"/>
                  <a:t>超参数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控制正则化的重要性</a:t>
                </a:r>
              </a:p>
              <a:p>
                <a:pPr lvl="1"/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/>
                  <a:t>： 没有效果</a:t>
                </a:r>
                <a:endParaRPr lang="en-US" altLang="ja-JP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256" name="For each    , we can find     to rewrite the hard constraint version a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500478" cy="3553928"/>
              </a:xfrm>
              <a:prstGeom prst="rect">
                <a:avLst/>
              </a:prstGeom>
              <a:blipFill>
                <a:blip r:embed="rId2"/>
                <a:stretch>
                  <a:fillRect l="-1493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Equation"/>
              <p:cNvSpPr txBox="1"/>
              <p:nvPr/>
            </p:nvSpPr>
            <p:spPr>
              <a:xfrm>
                <a:off x="2207234" y="1500627"/>
                <a:ext cx="2828405" cy="6775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500" dirty="0"/>
              </a:p>
            </p:txBody>
          </p:sp>
        </mc:Choice>
        <mc:Fallback xmlns="">
          <p:sp>
            <p:nvSpPr>
              <p:cNvPr id="2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34" y="1500627"/>
                <a:ext cx="2828405" cy="677546"/>
              </a:xfrm>
              <a:prstGeom prst="rect">
                <a:avLst/>
              </a:prstGeom>
              <a:blipFill>
                <a:blip r:embed="rId3"/>
                <a:stretch>
                  <a:fillRect l="-3571" t="-1818" r="-9375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Equation"/>
          <p:cNvSpPr txBox="1"/>
          <p:nvPr/>
        </p:nvSpPr>
        <p:spPr>
          <a:xfrm>
            <a:off x="4026777" y="110513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59" name="Equation"/>
          <p:cNvSpPr txBox="1"/>
          <p:nvPr/>
        </p:nvSpPr>
        <p:spPr>
          <a:xfrm>
            <a:off x="1209227" y="362426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Equation"/>
              <p:cNvSpPr txBox="1"/>
              <p:nvPr/>
            </p:nvSpPr>
            <p:spPr>
              <a:xfrm>
                <a:off x="1220477" y="3682433"/>
                <a:ext cx="1973513" cy="2529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→∞,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77" y="3682433"/>
                <a:ext cx="1973513" cy="252985"/>
              </a:xfrm>
              <a:prstGeom prst="rect">
                <a:avLst/>
              </a:prstGeom>
              <a:blipFill>
                <a:blip r:embed="rId4"/>
                <a:stretch>
                  <a:fillRect l="-5161" r="-4516" b="-523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Equation"/>
          <p:cNvSpPr txBox="1"/>
          <p:nvPr/>
        </p:nvSpPr>
        <p:spPr>
          <a:xfrm>
            <a:off x="1947238" y="113129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130760" y="1659240"/>
              <a:ext cx="7711920" cy="2458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1400" y="1649880"/>
                <a:ext cx="7730640" cy="247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Illustrate the Effect on Optimal Sol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图解说明最优解</a:t>
            </a:r>
            <a:endParaRPr dirty="0"/>
          </a:p>
        </p:txBody>
      </p:sp>
      <p:grpSp>
        <p:nvGrpSpPr>
          <p:cNvPr id="267" name="Group"/>
          <p:cNvGrpSpPr/>
          <p:nvPr/>
        </p:nvGrpSpPr>
        <p:grpSpPr>
          <a:xfrm>
            <a:off x="1785384" y="1316485"/>
            <a:ext cx="2845141" cy="2361453"/>
            <a:chOff x="0" y="0"/>
            <a:chExt cx="2845140" cy="2361451"/>
          </a:xfrm>
        </p:grpSpPr>
        <p:sp>
          <p:nvSpPr>
            <p:cNvPr id="265" name="Line"/>
            <p:cNvSpPr/>
            <p:nvPr/>
          </p:nvSpPr>
          <p:spPr>
            <a:xfrm flipV="1">
              <a:off x="-1" y="-1"/>
              <a:ext cx="2" cy="23614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10222" y="2348751"/>
              <a:ext cx="283491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68" name="Circle"/>
          <p:cNvSpPr/>
          <p:nvPr/>
        </p:nvSpPr>
        <p:spPr>
          <a:xfrm>
            <a:off x="1439276" y="3326977"/>
            <a:ext cx="685478" cy="685479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>
            <a:off x="1061873" y="3000375"/>
            <a:ext cx="1452945" cy="135196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665114" y="2616316"/>
            <a:ext cx="2240120" cy="2096989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Oval"/>
          <p:cNvSpPr/>
          <p:nvPr/>
        </p:nvSpPr>
        <p:spPr>
          <a:xfrm>
            <a:off x="2216904" y="1909028"/>
            <a:ext cx="3072784" cy="1176367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2" name="Oval"/>
          <p:cNvSpPr/>
          <p:nvPr/>
        </p:nvSpPr>
        <p:spPr>
          <a:xfrm>
            <a:off x="2747416" y="2154472"/>
            <a:ext cx="2011759" cy="685479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3" name="Oval"/>
          <p:cNvSpPr/>
          <p:nvPr/>
        </p:nvSpPr>
        <p:spPr>
          <a:xfrm>
            <a:off x="3410557" y="2371642"/>
            <a:ext cx="685479" cy="251139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Equation"/>
              <p:cNvSpPr txBox="1"/>
              <p:nvPr/>
            </p:nvSpPr>
            <p:spPr>
              <a:xfrm>
                <a:off x="3824989" y="2163303"/>
                <a:ext cx="352350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989" y="2163303"/>
                <a:ext cx="352350" cy="210617"/>
              </a:xfrm>
              <a:prstGeom prst="rect">
                <a:avLst/>
              </a:prstGeom>
              <a:blipFill>
                <a:blip r:embed="rId2"/>
                <a:stretch>
                  <a:fillRect l="-20690" r="-17241" b="-12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2360970" y="2391903"/>
                <a:ext cx="345340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70" y="2391903"/>
                <a:ext cx="345340" cy="210617"/>
              </a:xfrm>
              <a:prstGeom prst="rect">
                <a:avLst/>
              </a:prstGeom>
              <a:blipFill>
                <a:blip r:embed="rId3"/>
                <a:stretch>
                  <a:fillRect l="-21429" r="-17857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"/>
          <p:cNvSpPr/>
          <p:nvPr/>
        </p:nvSpPr>
        <p:spPr>
          <a:xfrm>
            <a:off x="3705834" y="2444923"/>
            <a:ext cx="94924" cy="104577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Oval"/>
          <p:cNvSpPr/>
          <p:nvPr/>
        </p:nvSpPr>
        <p:spPr>
          <a:xfrm>
            <a:off x="2322393" y="2708883"/>
            <a:ext cx="117980" cy="1299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Equation"/>
              <p:cNvSpPr txBox="1"/>
              <p:nvPr/>
            </p:nvSpPr>
            <p:spPr>
              <a:xfrm>
                <a:off x="2234489" y="939730"/>
                <a:ext cx="4061435" cy="6775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489" y="939730"/>
                <a:ext cx="4061435" cy="677546"/>
              </a:xfrm>
              <a:prstGeom prst="rect">
                <a:avLst/>
              </a:prstGeom>
              <a:blipFill>
                <a:blip r:embed="rId4"/>
                <a:stretch>
                  <a:fillRect l="-1869" t="-1852" r="-7165" b="-2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Equation"/>
              <p:cNvSpPr txBox="1"/>
              <p:nvPr/>
            </p:nvSpPr>
            <p:spPr>
              <a:xfrm>
                <a:off x="5469853" y="2273055"/>
                <a:ext cx="2788674" cy="2876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Upp>
                            <m:limUpp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53" y="2273055"/>
                <a:ext cx="2788674" cy="287656"/>
              </a:xfrm>
              <a:prstGeom prst="rect">
                <a:avLst/>
              </a:prstGeom>
              <a:blipFill>
                <a:blip r:embed="rId5"/>
                <a:stretch>
                  <a:fillRect l="-2727" r="-5455" b="-120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2276640" y="897480"/>
              <a:ext cx="5955480" cy="1983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7280" y="888120"/>
                <a:ext cx="5974200" cy="200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/>
              <a:t>模型选择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训练误差和泛化误差</a:t>
            </a:r>
            <a:endParaRPr lang="en-US" altLang="ja-JP" b="1" dirty="0"/>
          </a:p>
          <a:p>
            <a:pPr lvl="1">
              <a:defRPr b="1"/>
            </a:pPr>
            <a:r>
              <a:rPr lang="en-US" altLang="zh-CN" b="1" dirty="0"/>
              <a:t>K</a:t>
            </a:r>
            <a:r>
              <a:rPr lang="zh-CN" altLang="en-US" b="1" dirty="0"/>
              <a:t> </a:t>
            </a:r>
            <a:r>
              <a:rPr lang="ja-JP" altLang="en-US" b="1"/>
              <a:t>折交叉验证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欠拟合与过拟合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模型复杂度</a:t>
            </a:r>
            <a:endParaRPr lang="en-US" altLang="ja-JP" b="1" dirty="0"/>
          </a:p>
          <a:p>
            <a:pPr lvl="1">
              <a:defRPr b="1"/>
            </a:pPr>
            <a:r>
              <a:rPr lang="en-US" altLang="ja-JP" b="1" dirty="0"/>
              <a:t>VC</a:t>
            </a:r>
            <a:r>
              <a:rPr lang="zh-CN" altLang="en-US" b="1" dirty="0"/>
              <a:t> </a:t>
            </a:r>
            <a:r>
              <a:rPr lang="ja-JP" altLang="en-US" b="1"/>
              <a:t>维度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权重衰减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丢弃法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40544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pdate R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更新规则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Compute the gradien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35818" indent="-235818" defTabSz="448055">
                  <a:defRPr sz="2352"/>
                </a:pPr>
                <a:r>
                  <a:rPr lang="ja-JP" altLang="en-US"/>
                  <a:t>计算梯度</a:t>
                </a:r>
              </a:p>
              <a:p>
                <a:pPr marL="235818" indent="-235818" defTabSz="448055">
                  <a:defRPr sz="2352"/>
                </a:pPr>
                <a:r>
                  <a:rPr lang="ja-JP" altLang="en-US"/>
                  <a:t>在时</a:t>
                </a:r>
                <a:r>
                  <a:rPr lang="zh-CN" altLang="en-US" dirty="0"/>
                  <a:t>刻 </a:t>
                </a:r>
                <a:r>
                  <a:rPr lang="en-US" dirty="0"/>
                  <a:t>t</a:t>
                </a:r>
                <a:r>
                  <a:rPr lang="zh-CN" altLang="en-US" dirty="0"/>
                  <a:t> </a:t>
                </a:r>
                <a:r>
                  <a:rPr lang="ja-JP" altLang="en-US"/>
                  <a:t>更新权重</a:t>
                </a:r>
              </a:p>
              <a:p>
                <a:pPr marL="235818" indent="-235818" defTabSz="448055">
                  <a:defRPr sz="2352"/>
                </a:pPr>
                <a:endParaRPr lang="ja-JP" altLang="en-US"/>
              </a:p>
              <a:p>
                <a:pPr marL="235818" indent="-235818" defTabSz="448055">
                  <a:defRPr sz="2352"/>
                </a:pPr>
                <a:endParaRPr lang="ja-JP" altLang="en-US"/>
              </a:p>
              <a:p>
                <a:pPr marL="235818" indent="-235818" defTabSz="448055">
                  <a:defRPr sz="2352"/>
                </a:pPr>
                <a:r>
                  <a:rPr lang="ja-JP" altLang="en-US"/>
                  <a:t>通常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ja-JP" altLang="en-US"/>
                  <a:t>，在深度学习中也称为权重衰减</a:t>
                </a:r>
                <a:endParaRPr dirty="0"/>
              </a:p>
            </p:txBody>
          </p:sp>
        </mc:Choice>
        <mc:Fallback xmlns="">
          <p:sp>
            <p:nvSpPr>
              <p:cNvPr id="282" name="Compute the gradien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91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Equation"/>
              <p:cNvSpPr txBox="1"/>
              <p:nvPr/>
            </p:nvSpPr>
            <p:spPr>
              <a:xfrm>
                <a:off x="1543425" y="1884261"/>
                <a:ext cx="4794291" cy="68760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425" y="1884261"/>
                <a:ext cx="4794291" cy="687604"/>
              </a:xfrm>
              <a:prstGeom prst="rect">
                <a:avLst/>
              </a:prstGeom>
              <a:blipFill>
                <a:blip r:embed="rId3"/>
                <a:stretch>
                  <a:fillRect l="-2116" t="-3571" r="-5820" b="-3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Equation"/>
              <p:cNvSpPr txBox="1"/>
              <p:nvPr/>
            </p:nvSpPr>
            <p:spPr>
              <a:xfrm>
                <a:off x="1543425" y="3505644"/>
                <a:ext cx="3907688" cy="7348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𝜂𝜆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ℓ(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425" y="3505644"/>
                <a:ext cx="3907688" cy="734886"/>
              </a:xfrm>
              <a:prstGeom prst="rect">
                <a:avLst/>
              </a:prstGeom>
              <a:blipFill>
                <a:blip r:embed="rId4"/>
                <a:stretch>
                  <a:fillRect l="-1948" t="-3448" r="-16234" b="-120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5" name="Equation"/>
          <p:cNvSpPr txBox="1"/>
          <p:nvPr/>
        </p:nvSpPr>
        <p:spPr>
          <a:xfrm>
            <a:off x="2061621" y="3811518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545480" y="2443320"/>
              <a:ext cx="4983120" cy="1742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6120" y="2433960"/>
                <a:ext cx="5001840" cy="176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Drop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ja-JP" altLang="en-US"/>
              <a:t>丢弃法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zh-CN" dirty="0"/>
              <a:t>(dropout) </a:t>
            </a:r>
            <a:r>
              <a:rPr lang="ja-JP" altLang="en-US"/>
              <a:t> 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11" y="620109"/>
            <a:ext cx="4923345" cy="3628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动机</a:t>
            </a:r>
            <a:endParaRPr dirty="0"/>
          </a:p>
        </p:txBody>
      </p:sp>
      <p:sp>
        <p:nvSpPr>
          <p:cNvPr id="291" name="A good model should be robust under modest changes in the inpu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474905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在输入的适度变化下，一个好的模型应该是稳定的</a:t>
            </a:r>
          </a:p>
          <a:p>
            <a:pPr lvl="1"/>
            <a:r>
              <a:rPr lang="ja-JP" altLang="en-US"/>
              <a:t>用输入噪声训练相当于</a:t>
            </a:r>
            <a:r>
              <a:rPr lang="zh-CN" altLang="en-US" dirty="0"/>
              <a:t> </a:t>
            </a:r>
            <a:r>
              <a:rPr lang="en-US" dirty="0"/>
              <a:t>Tikhonov</a:t>
            </a:r>
            <a:r>
              <a:rPr lang="zh-CN" altLang="en-US" dirty="0"/>
              <a:t> </a:t>
            </a:r>
            <a:r>
              <a:rPr lang="ja-JP" altLang="en-US"/>
              <a:t>正则化</a:t>
            </a:r>
          </a:p>
          <a:p>
            <a:pPr lvl="1"/>
            <a:r>
              <a:rPr lang="ja-JP" altLang="en-US"/>
              <a:t>丢弃法：将噪音注入内部隐藏层</a:t>
            </a:r>
            <a:endParaRPr dirty="0"/>
          </a:p>
        </p:txBody>
      </p:sp>
      <p:pic>
        <p:nvPicPr>
          <p:cNvPr id="292" name="stormtrooper_noised_by_junguler-d9ft0u0.gif" descr="stormtrooper_noised_by_junguler-d9ft0u0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21" y="1388603"/>
            <a:ext cx="2795384" cy="2795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pdate R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添加没有偏差的噪音</a:t>
            </a:r>
            <a:endParaRPr dirty="0"/>
          </a:p>
        </p:txBody>
      </p:sp>
      <p:sp>
        <p:nvSpPr>
          <p:cNvPr id="282" name="Compute the gradi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ja-JP" altLang="en-US"/>
              <a:t>将噪声添加到</a:t>
            </a:r>
            <a:r>
              <a:rPr lang="zh-CN" altLang="en-US" dirty="0"/>
              <a:t> </a:t>
            </a:r>
            <a:r>
              <a:rPr lang="en-US" dirty="0"/>
              <a:t>x</a:t>
            </a:r>
            <a:r>
              <a:rPr lang="zh-CN" altLang="en-US" dirty="0"/>
              <a:t> </a:t>
            </a:r>
            <a:r>
              <a:rPr lang="ja-JP" altLang="en-US"/>
              <a:t>中以获得</a:t>
            </a:r>
            <a:r>
              <a:rPr lang="zh-CN" altLang="en-US" dirty="0"/>
              <a:t> </a:t>
            </a:r>
            <a:r>
              <a:rPr lang="en-US" dirty="0"/>
              <a:t>x‘</a:t>
            </a:r>
            <a:r>
              <a:rPr lang="zh-CN" altLang="en-US" dirty="0"/>
              <a:t>：</a:t>
            </a:r>
            <a:endParaRPr lang="en-US" dirty="0"/>
          </a:p>
          <a:p>
            <a:pPr marL="235818" indent="-235818" defTabSz="448055">
              <a:defRPr sz="2352"/>
            </a:pPr>
            <a:endParaRPr lang="en-US" dirty="0"/>
          </a:p>
          <a:p>
            <a:pPr marL="235818" indent="-235818" defTabSz="448055">
              <a:defRPr sz="2352"/>
            </a:pPr>
            <a:endParaRPr lang="en-US" dirty="0"/>
          </a:p>
          <a:p>
            <a:pPr marL="235818" indent="-235818" defTabSz="448055">
              <a:defRPr sz="2352"/>
            </a:pPr>
            <a:r>
              <a:rPr lang="ja-JP" altLang="en-US"/>
              <a:t>丢弃法将噪声添加到每个元素</a:t>
            </a:r>
            <a:r>
              <a:rPr lang="zh-CN" altLang="en-US" dirty="0"/>
              <a:t>：</a:t>
            </a:r>
            <a:endParaRPr dirty="0"/>
          </a:p>
        </p:txBody>
      </p:sp>
      <p:sp>
        <p:nvSpPr>
          <p:cNvPr id="285" name="Equation"/>
          <p:cNvSpPr txBox="1"/>
          <p:nvPr/>
        </p:nvSpPr>
        <p:spPr>
          <a:xfrm>
            <a:off x="2061621" y="3811518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2CB10-BB70-804A-B434-C3A6CF71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97" y="1712522"/>
            <a:ext cx="1244600" cy="27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F57553-AA54-A047-8697-A4C0FED0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297" y="2986270"/>
            <a:ext cx="3898900" cy="939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625680" y="2005920"/>
              <a:ext cx="5601240" cy="1931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320" y="1996560"/>
                <a:ext cx="5619960" cy="19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973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丢弃法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训练</a:t>
            </a:r>
            <a:endParaRPr dirty="0"/>
          </a:p>
        </p:txBody>
      </p:sp>
      <p:sp>
        <p:nvSpPr>
          <p:cNvPr id="291" name="A good model should be robust under modest changes in the inpu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323723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通常在全连接层的输出上使用丢弃法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3F371A-9886-DA48-ABE9-C0B2F8F0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5" y="1926757"/>
            <a:ext cx="2159000" cy="157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5300A7-B20D-EF40-BE48-497F8840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420" y="1852014"/>
            <a:ext cx="5194300" cy="215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505080" y="1711800"/>
              <a:ext cx="6822720" cy="21348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720" y="1702440"/>
                <a:ext cx="6841440" cy="21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88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Dropout in In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丢弃法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推断</a:t>
            </a:r>
            <a:endParaRPr dirty="0"/>
          </a:p>
        </p:txBody>
      </p:sp>
      <p:sp>
        <p:nvSpPr>
          <p:cNvPr id="305" name="Regularization is only used in trai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正规化仅用于模型训练</a:t>
            </a:r>
          </a:p>
          <a:p>
            <a:r>
              <a:rPr lang="ja-JP" altLang="en-US"/>
              <a:t>丢弃法在推断中用于</a:t>
            </a:r>
            <a:r>
              <a:rPr lang="zh-CN" altLang="en-US" dirty="0"/>
              <a:t>：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pPr lvl="1"/>
            <a:r>
              <a:rPr lang="ja-JP" altLang="en-US"/>
              <a:t>保证确定性结果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Equation"/>
              <p:cNvSpPr txBox="1"/>
              <p:nvPr/>
            </p:nvSpPr>
            <p:spPr>
              <a:xfrm>
                <a:off x="1225897" y="2136487"/>
                <a:ext cx="1998521" cy="2787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dropout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0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97" y="2136487"/>
                <a:ext cx="1998521" cy="278756"/>
              </a:xfrm>
              <a:prstGeom prst="rect">
                <a:avLst/>
              </a:prstGeom>
              <a:blipFill>
                <a:blip r:embed="rId2"/>
                <a:stretch>
                  <a:fillRect l="-5696" r="-15190" b="-7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/>
              <a:t>模型选择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训练误差和泛化误差</a:t>
            </a:r>
            <a:endParaRPr lang="en-US" altLang="ja-JP" b="1" dirty="0"/>
          </a:p>
          <a:p>
            <a:pPr lvl="1">
              <a:defRPr b="1"/>
            </a:pPr>
            <a:r>
              <a:rPr lang="en-US" altLang="zh-CN" b="1" dirty="0"/>
              <a:t>K</a:t>
            </a:r>
            <a:r>
              <a:rPr lang="zh-CN" altLang="en-US" b="1" dirty="0"/>
              <a:t> </a:t>
            </a:r>
            <a:r>
              <a:rPr lang="ja-JP" altLang="en-US" b="1"/>
              <a:t>折交叉验证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欠拟合与过拟合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模型复杂度</a:t>
            </a:r>
            <a:endParaRPr lang="en-US" altLang="ja-JP" b="1" dirty="0"/>
          </a:p>
          <a:p>
            <a:pPr lvl="1">
              <a:defRPr b="1"/>
            </a:pPr>
            <a:r>
              <a:rPr lang="en-US" altLang="ja-JP" b="1" dirty="0"/>
              <a:t>VC</a:t>
            </a:r>
            <a:r>
              <a:rPr lang="zh-CN" altLang="en-US" b="1" dirty="0"/>
              <a:t> </a:t>
            </a:r>
            <a:r>
              <a:rPr lang="ja-JP" altLang="en-US" b="1"/>
              <a:t>维度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权重衰减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丢弃法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3739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 Evaluation"/>
          <p:cNvSpPr txBox="1">
            <a:spLocks noGrp="1"/>
          </p:cNvSpPr>
          <p:nvPr>
            <p:ph type="title"/>
          </p:nvPr>
        </p:nvSpPr>
        <p:spPr>
          <a:xfrm>
            <a:off x="386234" y="1754212"/>
            <a:ext cx="3431678" cy="163507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模型选择</a:t>
            </a:r>
            <a:endParaRPr dirty="0"/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208" y="1754212"/>
            <a:ext cx="4343166" cy="1635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raining Error and Generalization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训练误差和泛化误差</a:t>
            </a:r>
            <a:endParaRPr dirty="0"/>
          </a:p>
        </p:txBody>
      </p:sp>
      <p:sp>
        <p:nvSpPr>
          <p:cNvPr id="170" name="Training error: model error on the training data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259421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训练误差</a:t>
            </a:r>
            <a:r>
              <a:rPr lang="zh-CN" altLang="en-US" sz="2000" dirty="0"/>
              <a:t>：</a:t>
            </a:r>
            <a:r>
              <a:rPr lang="ja-JP" altLang="en-US" sz="2000"/>
              <a:t>出自于训练数据</a:t>
            </a:r>
            <a:endParaRPr sz="2000" dirty="0"/>
          </a:p>
          <a:p>
            <a:r>
              <a:rPr lang="ja-JP" altLang="en-US" sz="2000"/>
              <a:t>泛化误差</a:t>
            </a:r>
            <a:r>
              <a:rPr lang="zh-CN" altLang="en-US" sz="2000" dirty="0"/>
              <a:t>：</a:t>
            </a:r>
            <a:r>
              <a:rPr lang="ja-JP" altLang="en-US" sz="2000"/>
              <a:t>出自于新数据</a:t>
            </a:r>
            <a:endParaRPr lang="en-US" altLang="ja-JP" sz="2000" dirty="0"/>
          </a:p>
          <a:p>
            <a:r>
              <a:rPr lang="ja-JP" altLang="en-US" sz="2000"/>
              <a:t>示例：使用历年考试真题准备将来的考试</a:t>
            </a:r>
          </a:p>
          <a:p>
            <a:pPr lvl="1"/>
            <a:r>
              <a:rPr lang="ja-JP" altLang="en-US" sz="2000"/>
              <a:t>在历年考试真题取得好成绩（训练误差）并不能保证未来考试成绩好（泛化误差）</a:t>
            </a:r>
          </a:p>
          <a:p>
            <a:pPr lvl="1"/>
            <a:r>
              <a:rPr lang="ja-JP" altLang="en-US" sz="2000"/>
              <a:t>学生</a:t>
            </a:r>
            <a:r>
              <a:rPr lang="zh-CN" altLang="en-US" sz="2000" dirty="0"/>
              <a:t> </a:t>
            </a:r>
            <a:r>
              <a:rPr lang="en-US" sz="2000" dirty="0"/>
              <a:t>A</a:t>
            </a:r>
            <a:r>
              <a:rPr lang="zh-CN" altLang="en-US" sz="2000" dirty="0"/>
              <a:t> </a:t>
            </a:r>
            <a:r>
              <a:rPr lang="ja-JP" altLang="en-US" sz="2000"/>
              <a:t>通过死记硬背学习在历年考试真题取得</a:t>
            </a:r>
            <a:r>
              <a:rPr lang="en-US" altLang="ja-JP" sz="2000" dirty="0"/>
              <a:t>0</a:t>
            </a:r>
            <a:r>
              <a:rPr lang="ja-JP" altLang="en-US" sz="2000"/>
              <a:t>错误</a:t>
            </a:r>
          </a:p>
          <a:p>
            <a:pPr lvl="1"/>
            <a:r>
              <a:rPr lang="ja-JP" altLang="en-US" sz="2000"/>
              <a:t>学生</a:t>
            </a:r>
            <a:r>
              <a:rPr lang="zh-CN" altLang="en-US" sz="2000" dirty="0"/>
              <a:t> </a:t>
            </a:r>
            <a:r>
              <a:rPr lang="en-US" sz="2000" dirty="0"/>
              <a:t>B</a:t>
            </a:r>
            <a:r>
              <a:rPr lang="zh-CN" altLang="en-US" sz="2000" dirty="0"/>
              <a:t> </a:t>
            </a:r>
            <a:r>
              <a:rPr lang="ja-JP" altLang="en-US" sz="2000"/>
              <a:t>理解并给出答案的</a:t>
            </a:r>
            <a:r>
              <a:rPr lang="zh-CN" altLang="en-US" sz="2000" dirty="0"/>
              <a:t>解释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Validation Dataset and Tes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验证数据集和测试数据集</a:t>
            </a:r>
            <a:endParaRPr dirty="0"/>
          </a:p>
        </p:txBody>
      </p:sp>
      <p:sp>
        <p:nvSpPr>
          <p:cNvPr id="173" name="Validation dataset: a dataset used to evaluate the model…"/>
          <p:cNvSpPr txBox="1">
            <a:spLocks noGrp="1"/>
          </p:cNvSpPr>
          <p:nvPr>
            <p:ph type="body" idx="1"/>
          </p:nvPr>
        </p:nvSpPr>
        <p:spPr>
          <a:xfrm>
            <a:off x="340592" y="849818"/>
            <a:ext cx="8205304" cy="371344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验证数据集：用于评估模型的数据集</a:t>
            </a:r>
          </a:p>
          <a:p>
            <a:pPr lvl="1"/>
            <a:r>
              <a:rPr lang="ja-JP" altLang="en-US"/>
              <a:t>例如</a:t>
            </a:r>
            <a:r>
              <a:rPr lang="zh-CN" altLang="en-US" dirty="0"/>
              <a:t>：</a:t>
            </a:r>
            <a:r>
              <a:rPr lang="ja-JP" altLang="en-US"/>
              <a:t>取出</a:t>
            </a:r>
            <a:r>
              <a:rPr lang="en-US" altLang="ja-JP" dirty="0"/>
              <a:t>50</a:t>
            </a:r>
            <a:r>
              <a:rPr lang="ja-JP" altLang="en-US"/>
              <a:t>％的训练数据</a:t>
            </a:r>
          </a:p>
          <a:p>
            <a:pPr lvl="1"/>
            <a:r>
              <a:rPr lang="ja-JP" altLang="en-US"/>
              <a:t>不应与训练数据混在一起（＃</a:t>
            </a:r>
            <a:r>
              <a:rPr lang="en-US" altLang="ja-JP" dirty="0"/>
              <a:t>1</a:t>
            </a:r>
            <a:r>
              <a:rPr lang="zh-CN" altLang="en-US" dirty="0"/>
              <a:t> </a:t>
            </a:r>
            <a:r>
              <a:rPr lang="ja-JP" altLang="en-US"/>
              <a:t>常见错误）</a:t>
            </a:r>
            <a:endParaRPr lang="en-US" altLang="ja-JP" dirty="0"/>
          </a:p>
          <a:p>
            <a:r>
              <a:rPr lang="ja-JP" altLang="en-US"/>
              <a:t>测试数据集：只可以使用一次数据集，例如</a:t>
            </a:r>
          </a:p>
          <a:p>
            <a:pPr lvl="1"/>
            <a:r>
              <a:rPr lang="ja-JP" altLang="en-US"/>
              <a:t>未来的考试</a:t>
            </a:r>
          </a:p>
          <a:p>
            <a:pPr lvl="1"/>
            <a:r>
              <a:rPr lang="ja-JP" altLang="en-US"/>
              <a:t>我买的房子售价</a:t>
            </a:r>
          </a:p>
          <a:p>
            <a:pPr lvl="1"/>
            <a:r>
              <a:rPr lang="en-US" dirty="0"/>
              <a:t>Kaggle</a:t>
            </a:r>
            <a:r>
              <a:rPr lang="ja-JP" altLang="en-US"/>
              <a:t>的私人排行榜中使用的数据集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K-fold Cross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 </a:t>
            </a:r>
            <a:r>
              <a:rPr lang="ja-JP" altLang="en-US"/>
              <a:t>折交叉验证 </a:t>
            </a:r>
          </a:p>
        </p:txBody>
      </p:sp>
      <p:sp>
        <p:nvSpPr>
          <p:cNvPr id="176" name="Useful when not sufficient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 dirty="0"/>
              <a:t>在没有足够的数据时非常有用</a:t>
            </a:r>
          </a:p>
          <a:p>
            <a:r>
              <a:rPr lang="ja-JP" altLang="en-US" sz="2000" dirty="0"/>
              <a:t>算法：</a:t>
            </a:r>
          </a:p>
          <a:p>
            <a:pPr lvl="1"/>
            <a:r>
              <a:rPr lang="ja-JP" altLang="en-US" sz="2000" dirty="0"/>
              <a:t>将训练数据划分为</a:t>
            </a:r>
            <a:r>
              <a:rPr lang="zh-CN" altLang="en-US" sz="2000" dirty="0"/>
              <a:t> </a:t>
            </a:r>
            <a:r>
              <a:rPr lang="en-US" sz="2000" dirty="0"/>
              <a:t>K </a:t>
            </a:r>
            <a:r>
              <a:rPr lang="ja-JP" altLang="en-US" sz="2000" dirty="0"/>
              <a:t>个部分</a:t>
            </a:r>
          </a:p>
          <a:p>
            <a:pPr lvl="1"/>
            <a:r>
              <a:rPr lang="ja-JP" altLang="en-US" sz="2000" dirty="0"/>
              <a:t>对于</a:t>
            </a:r>
            <a:r>
              <a:rPr lang="zh-CN" alt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1，...，K</a:t>
            </a:r>
          </a:p>
          <a:p>
            <a:pPr lvl="1"/>
            <a:r>
              <a:rPr lang="ja-JP" altLang="en-US" sz="2000" dirty="0"/>
              <a:t>使用第</a:t>
            </a:r>
            <a:r>
              <a:rPr lang="zh-CN" altLang="en-US" sz="2000" dirty="0"/>
              <a:t> </a:t>
            </a:r>
            <a:r>
              <a:rPr lang="en-US" altLang="zh-CN" sz="2000" dirty="0" err="1"/>
              <a:t>i</a:t>
            </a:r>
            <a:r>
              <a:rPr lang="zh-CN" altLang="en-US" sz="2000" dirty="0"/>
              <a:t> </a:t>
            </a:r>
            <a:r>
              <a:rPr lang="ja-JP" altLang="en-US" sz="2000" dirty="0"/>
              <a:t>部分作为验证集，其余部分用于训练</a:t>
            </a:r>
          </a:p>
          <a:p>
            <a:pPr lvl="1"/>
            <a:r>
              <a:rPr lang="ja-JP" altLang="en-US" sz="2000" dirty="0"/>
              <a:t>报告</a:t>
            </a:r>
            <a:r>
              <a:rPr lang="zh-CN" altLang="en-US" sz="2000" dirty="0"/>
              <a:t> </a:t>
            </a:r>
            <a:r>
              <a:rPr lang="en-US" sz="2000" dirty="0"/>
              <a:t>K</a:t>
            </a:r>
            <a:r>
              <a:rPr lang="zh-CN" altLang="en-US" sz="2000" dirty="0"/>
              <a:t> </a:t>
            </a:r>
            <a:r>
              <a:rPr lang="ja-JP" altLang="en-US" sz="2000" dirty="0"/>
              <a:t>个</a:t>
            </a:r>
            <a:r>
              <a:rPr lang="zh-CN" altLang="en-US" sz="2000" dirty="0"/>
              <a:t>部分在</a:t>
            </a:r>
            <a:r>
              <a:rPr lang="ja-JP" altLang="en-US" sz="2000" dirty="0"/>
              <a:t>验证</a:t>
            </a:r>
            <a:r>
              <a:rPr lang="zh-CN" altLang="en-US" sz="2000" dirty="0"/>
              <a:t>时的</a:t>
            </a:r>
            <a:r>
              <a:rPr lang="ja-JP" altLang="en-US" sz="2000" dirty="0"/>
              <a:t>平均错误</a:t>
            </a:r>
          </a:p>
          <a:p>
            <a:r>
              <a:rPr lang="ja-JP" altLang="en-US" sz="2000" dirty="0"/>
              <a:t>常见</a:t>
            </a:r>
            <a:r>
              <a:rPr lang="zh-CN" altLang="en-US" sz="2000" dirty="0"/>
              <a:t> </a:t>
            </a:r>
            <a:r>
              <a:rPr lang="en-US" sz="2000" dirty="0"/>
              <a:t>K</a:t>
            </a:r>
            <a:r>
              <a:rPr lang="zh-CN" altLang="en-US" sz="2000" dirty="0"/>
              <a:t> </a:t>
            </a:r>
            <a:r>
              <a:rPr lang="ja-JP" altLang="en-US" sz="2000" dirty="0"/>
              <a:t>值选择</a:t>
            </a:r>
            <a:r>
              <a:rPr lang="zh-CN" altLang="en-US" sz="2000" dirty="0"/>
              <a:t>：</a:t>
            </a:r>
            <a:r>
              <a:rPr lang="en-US" sz="2000" dirty="0"/>
              <a:t>5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ja-JP" sz="2000" dirty="0"/>
              <a:t>10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Underfitting…"/>
          <p:cNvSpPr txBox="1">
            <a:spLocks noGrp="1"/>
          </p:cNvSpPr>
          <p:nvPr>
            <p:ph type="title"/>
          </p:nvPr>
        </p:nvSpPr>
        <p:spPr>
          <a:xfrm>
            <a:off x="386234" y="1754212"/>
            <a:ext cx="3431678" cy="163507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欠拟合</a:t>
            </a:r>
            <a:br>
              <a:rPr lang="ja-JP" altLang="en-US"/>
            </a:br>
            <a:r>
              <a:rPr lang="ja-JP" altLang="en-US"/>
              <a:t>过拟合</a:t>
            </a:r>
            <a:endParaRPr dirty="0"/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725" y="1744186"/>
            <a:ext cx="4940468" cy="140494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Image credit: hackernoon.com"/>
          <p:cNvSpPr txBox="1"/>
          <p:nvPr/>
        </p:nvSpPr>
        <p:spPr>
          <a:xfrm>
            <a:off x="5380416" y="3393909"/>
            <a:ext cx="122565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dirty="0" err="1"/>
              <a:t>hackernoon.com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Underfitting and Ov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欠拟合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ja-JP" altLang="en-US"/>
              <a:t>过拟合</a:t>
            </a:r>
            <a:endParaRPr lang="en-US" dirty="0"/>
          </a:p>
        </p:txBody>
      </p:sp>
      <p:sp>
        <p:nvSpPr>
          <p:cNvPr id="183" name="Model capacity"/>
          <p:cNvSpPr txBox="1"/>
          <p:nvPr/>
        </p:nvSpPr>
        <p:spPr>
          <a:xfrm>
            <a:off x="985537" y="2524946"/>
            <a:ext cx="142666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rPr lang="ja-JP" altLang="en-US"/>
              <a:t>模型复杂度</a:t>
            </a:r>
            <a:endParaRPr dirty="0"/>
          </a:p>
        </p:txBody>
      </p:sp>
      <p:sp>
        <p:nvSpPr>
          <p:cNvPr id="184" name="Data complexity"/>
          <p:cNvSpPr txBox="1"/>
          <p:nvPr/>
        </p:nvSpPr>
        <p:spPr>
          <a:xfrm>
            <a:off x="4418884" y="971390"/>
            <a:ext cx="195171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rPr lang="ja-JP" altLang="en-US"/>
              <a:t>数据复杂度</a:t>
            </a:r>
            <a:endParaRPr dirty="0"/>
          </a:p>
        </p:txBody>
      </p:sp>
      <p:sp>
        <p:nvSpPr>
          <p:cNvPr id="185" name="v"/>
          <p:cNvSpPr txBox="1"/>
          <p:nvPr/>
        </p:nvSpPr>
        <p:spPr>
          <a:xfrm>
            <a:off x="3800406" y="1922094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v</a:t>
            </a:r>
          </a:p>
        </p:txBody>
      </p:sp>
      <p:graphicFrame>
        <p:nvGraphicFramePr>
          <p:cNvPr id="186" name="Table"/>
          <p:cNvGraphicFramePr/>
          <p:nvPr>
            <p:extLst>
              <p:ext uri="{D42A27DB-BD31-4B8C-83A1-F6EECF244321}">
                <p14:modId xmlns:p14="http://schemas.microsoft.com/office/powerpoint/2010/main" val="3525044522"/>
              </p:ext>
            </p:extLst>
          </p:nvPr>
        </p:nvGraphicFramePr>
        <p:xfrm>
          <a:off x="2537279" y="1514184"/>
          <a:ext cx="4285029" cy="204597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428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19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低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高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9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低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正常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4">
                        <a:satOff val="-4405"/>
                        <a:lumOff val="2598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/>
                        <a:t>欠拟合</a:t>
                      </a:r>
                      <a:r>
                        <a:rPr lang="zh-CN" altLang="en-US" dirty="0"/>
                        <a:t> 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2">
                        <a:lumOff val="109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9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高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/>
                        <a:t>过拟合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5">
                        <a:lumOff val="921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正常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4">
                        <a:satOff val="-4405"/>
                        <a:lumOff val="259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odel Capac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模型复杂度</a:t>
            </a:r>
            <a:endParaRPr lang="ja-JP" altLang="en-US" dirty="0"/>
          </a:p>
        </p:txBody>
      </p:sp>
      <p:sp>
        <p:nvSpPr>
          <p:cNvPr id="189" name="The ability to fit variety of function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5119897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即</a:t>
            </a:r>
            <a:r>
              <a:rPr lang="zh-CN" altLang="en-US" sz="2000" dirty="0"/>
              <a:t>“</a:t>
            </a:r>
            <a:r>
              <a:rPr lang="ja-JP" altLang="en-US" sz="2000"/>
              <a:t>可适应不同数据分布</a:t>
            </a:r>
            <a:r>
              <a:rPr lang="zh-CN" altLang="en-US" sz="2000" dirty="0"/>
              <a:t>”</a:t>
            </a:r>
            <a:r>
              <a:rPr lang="ja-JP" altLang="en-US" sz="2000"/>
              <a:t>的能力</a:t>
            </a:r>
          </a:p>
          <a:p>
            <a:r>
              <a:rPr lang="ja-JP" altLang="en-US" sz="2000"/>
              <a:t>低容量模型难以适应训练集</a:t>
            </a:r>
          </a:p>
          <a:p>
            <a:pPr lvl="1"/>
            <a:r>
              <a:rPr lang="ja-JP" altLang="en-US" sz="2000"/>
              <a:t>欠拟合</a:t>
            </a:r>
          </a:p>
          <a:p>
            <a:r>
              <a:rPr lang="ja-JP" altLang="en-US" sz="2000"/>
              <a:t>高容量模型可以记忆训练集</a:t>
            </a:r>
          </a:p>
          <a:p>
            <a:pPr lvl="1"/>
            <a:r>
              <a:rPr lang="ja-JP" altLang="en-US" sz="2000"/>
              <a:t>过拟合</a:t>
            </a:r>
            <a:endParaRPr sz="2000" dirty="0"/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373" y="846401"/>
            <a:ext cx="2187876" cy="1715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373" y="2836946"/>
            <a:ext cx="2187876" cy="156034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648360" y="2360520"/>
              <a:ext cx="4055760" cy="1795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000" y="2351160"/>
                <a:ext cx="4074480" cy="181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775</Words>
  <Application>Microsoft Office PowerPoint</Application>
  <PresentationFormat>全屏显示(16:9)</PresentationFormat>
  <Paragraphs>152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9" baseType="lpstr">
      <vt:lpstr>Arial</vt:lpstr>
      <vt:lpstr>Cambria Math</vt:lpstr>
      <vt:lpstr>DeckTemplate-AWS</vt:lpstr>
      <vt:lpstr>PowerPoint 演示文稿</vt:lpstr>
      <vt:lpstr>概要</vt:lpstr>
      <vt:lpstr>模型选择</vt:lpstr>
      <vt:lpstr>训练误差和泛化误差</vt:lpstr>
      <vt:lpstr>验证数据集和测试数据集</vt:lpstr>
      <vt:lpstr>K 折交叉验证 </vt:lpstr>
      <vt:lpstr>欠拟合 过拟合</vt:lpstr>
      <vt:lpstr>欠拟合 和 过拟合</vt:lpstr>
      <vt:lpstr>模型复杂度</vt:lpstr>
      <vt:lpstr>模型复杂度的影响</vt:lpstr>
      <vt:lpstr>估计模型复杂度</vt:lpstr>
      <vt:lpstr>VC维度</vt:lpstr>
      <vt:lpstr>线性分类器的VC维度</vt:lpstr>
      <vt:lpstr>VC维度的效用</vt:lpstr>
      <vt:lpstr>数据复杂度</vt:lpstr>
      <vt:lpstr>权重衰减</vt:lpstr>
      <vt:lpstr>平方正则化作为“硬”约束</vt:lpstr>
      <vt:lpstr>平方正则化作为“软”约束</vt:lpstr>
      <vt:lpstr>图解说明最优解</vt:lpstr>
      <vt:lpstr>更新规则</vt:lpstr>
      <vt:lpstr>丢弃法 (dropout)  </vt:lpstr>
      <vt:lpstr>动机</vt:lpstr>
      <vt:lpstr>添加没有偏差的噪音</vt:lpstr>
      <vt:lpstr>丢弃法 – 训练</vt:lpstr>
      <vt:lpstr>丢弃法 – 推断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Administrator</cp:lastModifiedBy>
  <cp:revision>53</cp:revision>
  <dcterms:modified xsi:type="dcterms:W3CDTF">2023-03-20T09:30:06Z</dcterms:modified>
</cp:coreProperties>
</file>